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76" r:id="rId5"/>
    <p:sldId id="5123" r:id="rId6"/>
    <p:sldId id="5215" r:id="rId7"/>
    <p:sldId id="5125" r:id="rId8"/>
    <p:sldId id="301" r:id="rId9"/>
    <p:sldId id="5214" r:id="rId10"/>
    <p:sldId id="258" r:id="rId11"/>
    <p:sldId id="5217" r:id="rId12"/>
    <p:sldId id="5221" r:id="rId13"/>
    <p:sldId id="5223" r:id="rId14"/>
    <p:sldId id="5224" r:id="rId15"/>
    <p:sldId id="5225" r:id="rId16"/>
    <p:sldId id="5227" r:id="rId17"/>
    <p:sldId id="5228" r:id="rId18"/>
    <p:sldId id="5219" r:id="rId19"/>
    <p:sldId id="4971"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1979" autoAdjust="0"/>
  </p:normalViewPr>
  <p:slideViewPr>
    <p:cSldViewPr snapToGrid="0">
      <p:cViewPr varScale="1">
        <p:scale>
          <a:sx n="64" d="100"/>
          <a:sy n="64" d="100"/>
        </p:scale>
        <p:origin x="72" y="76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7D67B2A-070D-48C4-BD59-AA1B5825DE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7F5FDE34-0AD6-4FD3-9C1F-DBCD8EA2A3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4ECF13-1AE1-4A54-9EA1-8B50024528BC}" type="datetimeFigureOut">
              <a:rPr lang="sv-SE" smtClean="0"/>
              <a:t>2021-03-11</a:t>
            </a:fld>
            <a:endParaRPr lang="sv-SE" dirty="0"/>
          </a:p>
        </p:txBody>
      </p:sp>
      <p:sp>
        <p:nvSpPr>
          <p:cNvPr id="4" name="Platshållare för sidfot 3">
            <a:extLst>
              <a:ext uri="{FF2B5EF4-FFF2-40B4-BE49-F238E27FC236}">
                <a16:creationId xmlns:a16="http://schemas.microsoft.com/office/drawing/2014/main" id="{54AC9B3B-D600-47CA-B231-46F5F3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928106EB-72EF-4616-8F82-6768191B6A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1CC03-F26B-42B5-A357-4133A7B7C856}" type="slidenum">
              <a:rPr lang="sv-SE" smtClean="0"/>
              <a:t>‹#›</a:t>
            </a:fld>
            <a:endParaRPr lang="sv-SE" dirty="0"/>
          </a:p>
        </p:txBody>
      </p:sp>
    </p:spTree>
    <p:extLst>
      <p:ext uri="{BB962C8B-B14F-4D97-AF65-F5344CB8AC3E}">
        <p14:creationId xmlns:p14="http://schemas.microsoft.com/office/powerpoint/2010/main" val="79764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0D878-8DA4-4C2B-BA0F-85D4D8888E39}" type="datetimeFigureOut">
              <a:rPr lang="sv-SE" smtClean="0"/>
              <a:t>2021-03-11</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ED1C-63AD-4B87-B99E-74B84218A74C}" type="slidenum">
              <a:rPr lang="sv-SE" smtClean="0"/>
              <a:t>‹#›</a:t>
            </a:fld>
            <a:endParaRPr lang="sv-SE" dirty="0"/>
          </a:p>
        </p:txBody>
      </p:sp>
    </p:spTree>
    <p:extLst>
      <p:ext uri="{BB962C8B-B14F-4D97-AF65-F5344CB8AC3E}">
        <p14:creationId xmlns:p14="http://schemas.microsoft.com/office/powerpoint/2010/main" val="3031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dirty="0"/>
              <a:t>ELSA</a:t>
            </a:r>
          </a:p>
        </p:txBody>
      </p:sp>
      <p:sp>
        <p:nvSpPr>
          <p:cNvPr id="4" name="Slide Number Placeholder 3"/>
          <p:cNvSpPr>
            <a:spLocks noGrp="1"/>
          </p:cNvSpPr>
          <p:nvPr>
            <p:ph type="sldNum" sz="quarter" idx="5"/>
          </p:nvPr>
        </p:nvSpPr>
        <p:spPr/>
        <p:txBody>
          <a:bodyPr/>
          <a:lstStyle/>
          <a:p>
            <a:fld id="{550DED1C-63AD-4B87-B99E-74B84218A74C}" type="slidenum">
              <a:rPr lang="sv-SE" smtClean="0"/>
              <a:t>1</a:t>
            </a:fld>
            <a:endParaRPr lang="sv-SE" dirty="0"/>
          </a:p>
        </p:txBody>
      </p:sp>
    </p:spTree>
    <p:extLst>
      <p:ext uri="{BB962C8B-B14F-4D97-AF65-F5344CB8AC3E}">
        <p14:creationId xmlns:p14="http://schemas.microsoft.com/office/powerpoint/2010/main" val="1565028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a:solidFill>
                  <a:schemeClr val="tx1"/>
                </a:solidFill>
                <a:effectLst/>
                <a:latin typeface="+mn-lt"/>
                <a:ea typeface="+mn-ea"/>
                <a:cs typeface="+mn-cs"/>
              </a:rPr>
              <a:t>Bli ditt bästa digitala jag. Se till att du finns i rätt kanaler och öka din synlighet hos arbetsgivare och rekryterare. Ta hjälp av en jobbexpert för att bygga din digitala plattform och skapa nya möjligheter. Tjänsten sker i samarbete med Go Monday och är unik för dig som medlem i Akavia.</a:t>
            </a:r>
          </a:p>
          <a:p>
            <a:r>
              <a:rPr lang="sv-SE" sz="1200" b="0" i="0" kern="1200" dirty="0">
                <a:solidFill>
                  <a:schemeClr val="tx1"/>
                </a:solidFill>
                <a:effectLst/>
                <a:latin typeface="+mn-lt"/>
                <a:ea typeface="+mn-ea"/>
                <a:cs typeface="+mn-cs"/>
              </a:rPr>
              <a:t>Vad sker: </a:t>
            </a:r>
            <a:r>
              <a:rPr lang="sv-SE" sz="1200" dirty="0"/>
              <a:t>Två telefonsamtal + arbetsmaterial som kartlägger och gör plan för att bygga en digital plattform för. Baseras på medlems aktuella situation och syfte.</a:t>
            </a:r>
          </a:p>
          <a:p>
            <a:r>
              <a:rPr lang="sv-SE" sz="1200" dirty="0"/>
              <a:t>Samtal pågår i 2x20 minuter</a:t>
            </a:r>
          </a:p>
          <a:p>
            <a:r>
              <a:rPr lang="sv-SE" sz="1200" dirty="0"/>
              <a:t>Medlem bokar tid digitalt via akavia.se</a:t>
            </a:r>
          </a:p>
          <a:p>
            <a:r>
              <a:rPr lang="sv-SE" sz="1200" dirty="0"/>
              <a:t>Medlem får rabattkod från Akavia som gör tjänsten kostnadsfri</a:t>
            </a:r>
          </a:p>
          <a:p>
            <a:r>
              <a:rPr lang="sv-SE" sz="1200" dirty="0"/>
              <a:t>Värde ca 1700 kr</a:t>
            </a:r>
          </a:p>
          <a:p>
            <a:r>
              <a:rPr lang="sv-SE" sz="1200" dirty="0"/>
              <a:t>Leverantör: Go Monday</a:t>
            </a:r>
            <a:endParaRPr lang="sv-SE" b="0" dirty="0"/>
          </a:p>
        </p:txBody>
      </p:sp>
      <p:sp>
        <p:nvSpPr>
          <p:cNvPr id="4" name="Slide Number Placeholder 3"/>
          <p:cNvSpPr>
            <a:spLocks noGrp="1"/>
          </p:cNvSpPr>
          <p:nvPr>
            <p:ph type="sldNum" sz="quarter" idx="5"/>
          </p:nvPr>
        </p:nvSpPr>
        <p:spPr/>
        <p:txBody>
          <a:bodyPr/>
          <a:lstStyle/>
          <a:p>
            <a:fld id="{550DED1C-63AD-4B87-B99E-74B84218A74C}" type="slidenum">
              <a:rPr lang="sv-SE" smtClean="0"/>
              <a:t>10</a:t>
            </a:fld>
            <a:endParaRPr lang="sv-SE" dirty="0"/>
          </a:p>
        </p:txBody>
      </p:sp>
    </p:spTree>
    <p:extLst>
      <p:ext uri="{BB962C8B-B14F-4D97-AF65-F5344CB8AC3E}">
        <p14:creationId xmlns:p14="http://schemas.microsoft.com/office/powerpoint/2010/main" val="2665297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0"/>
              </a:spcAft>
            </a:pPr>
            <a:r>
              <a:rPr lang="sv-SE" sz="1200" b="0" i="0" kern="1200" dirty="0">
                <a:solidFill>
                  <a:schemeClr val="tx1"/>
                </a:solidFill>
                <a:effectLst/>
                <a:latin typeface="+mn-lt"/>
                <a:ea typeface="+mn-ea"/>
                <a:cs typeface="+mn-cs"/>
              </a:rPr>
              <a:t>LinkedIn är ett digitalt verktyg som idag används av många för att visa sin jobbprofil och </a:t>
            </a:r>
            <a:r>
              <a:rPr lang="sv-SE" sz="1200" b="0" i="0" kern="1200" dirty="0" err="1">
                <a:solidFill>
                  <a:schemeClr val="tx1"/>
                </a:solidFill>
                <a:effectLst/>
                <a:latin typeface="+mn-lt"/>
                <a:ea typeface="+mn-ea"/>
                <a:cs typeface="+mn-cs"/>
              </a:rPr>
              <a:t>nätverka</a:t>
            </a:r>
            <a:r>
              <a:rPr lang="sv-SE" sz="1200" b="0" i="0" kern="1200" dirty="0">
                <a:solidFill>
                  <a:schemeClr val="tx1"/>
                </a:solidFill>
                <a:effectLst/>
                <a:latin typeface="+mn-lt"/>
                <a:ea typeface="+mn-ea"/>
                <a:cs typeface="+mn-cs"/>
              </a:rPr>
              <a:t>. Det finns många möjligheter och funktioner för att hitta kontakter, söka jobb och hitta branschnyttig kunskap. Därför är det viktigt att ha en komplett och tydlig profil och använda LinkedIn på rätt sätt. Med vårt LinkedIn-program lägger du grunden för detta</a:t>
            </a:r>
            <a:endParaRPr lang="sv-SE" sz="2400" dirty="0"/>
          </a:p>
          <a:p>
            <a:pPr>
              <a:spcAft>
                <a:spcPts val="0"/>
              </a:spcAft>
            </a:pPr>
            <a:r>
              <a:rPr lang="sv-SE" sz="2400" dirty="0"/>
              <a:t>Består av fyra delar</a:t>
            </a:r>
          </a:p>
          <a:p>
            <a:r>
              <a:rPr lang="sv-SE" sz="2400" dirty="0"/>
              <a:t>Medlem beställer guiden via akavia.se</a:t>
            </a:r>
          </a:p>
          <a:p>
            <a:r>
              <a:rPr lang="sv-SE" sz="2400" dirty="0"/>
              <a:t>Leverantör: Go Monday</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11</a:t>
            </a:fld>
            <a:endParaRPr lang="sv-SE"/>
          </a:p>
        </p:txBody>
      </p:sp>
    </p:spTree>
    <p:extLst>
      <p:ext uri="{BB962C8B-B14F-4D97-AF65-F5344CB8AC3E}">
        <p14:creationId xmlns:p14="http://schemas.microsoft.com/office/powerpoint/2010/main" val="222501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a:solidFill>
                  <a:schemeClr val="tx1"/>
                </a:solidFill>
                <a:effectLst/>
                <a:latin typeface="+mn-lt"/>
                <a:ea typeface="+mn-ea"/>
                <a:cs typeface="+mn-cs"/>
              </a:rPr>
              <a:t>Du som chef och ledare ställs ofta inför svåra situationer där du kan behöva stöd utifrån. </a:t>
            </a:r>
            <a:r>
              <a:rPr lang="sv-SE" sz="1200" b="0" i="0" kern="1200" dirty="0" err="1">
                <a:solidFill>
                  <a:schemeClr val="tx1"/>
                </a:solidFill>
                <a:effectLst/>
                <a:latin typeface="+mn-lt"/>
                <a:ea typeface="+mn-ea"/>
                <a:cs typeface="+mn-cs"/>
              </a:rPr>
              <a:t>Akavias</a:t>
            </a:r>
            <a:r>
              <a:rPr lang="sv-SE" sz="1200" b="0" i="0" kern="1200" dirty="0">
                <a:solidFill>
                  <a:schemeClr val="tx1"/>
                </a:solidFill>
                <a:effectLst/>
                <a:latin typeface="+mn-lt"/>
                <a:ea typeface="+mn-ea"/>
                <a:cs typeface="+mn-cs"/>
              </a:rPr>
              <a:t> rådgivning för chefer hjälper dig att ta välgrundade beslut och motivera dina medarbetare. Med vårt expertstöd får du hjälp med ett utifrån-perspektiv och blir bättre förberedd.</a:t>
            </a:r>
          </a:p>
          <a:p>
            <a:r>
              <a:rPr lang="sv-SE" sz="1200" dirty="0"/>
              <a:t>Samtal pågår i 30 minuter</a:t>
            </a:r>
          </a:p>
          <a:p>
            <a:r>
              <a:rPr lang="sv-SE" sz="1200" dirty="0"/>
              <a:t>Medlem bokar tid digitalt via akavia.se</a:t>
            </a:r>
          </a:p>
          <a:p>
            <a:r>
              <a:rPr lang="sv-SE" sz="1200" dirty="0"/>
              <a:t>Medlem får rabattkod från Akavia som gör tjänsten kostnadsfri</a:t>
            </a:r>
          </a:p>
          <a:p>
            <a:r>
              <a:rPr lang="sv-SE" sz="1200" dirty="0"/>
              <a:t>Värde 1375kr</a:t>
            </a:r>
          </a:p>
          <a:p>
            <a:r>
              <a:rPr lang="sv-SE" sz="1200" dirty="0"/>
              <a:t>Leverantör: Go Monday</a:t>
            </a:r>
          </a:p>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12</a:t>
            </a:fld>
            <a:endParaRPr lang="sv-SE" dirty="0"/>
          </a:p>
        </p:txBody>
      </p:sp>
    </p:spTree>
    <p:extLst>
      <p:ext uri="{BB962C8B-B14F-4D97-AF65-F5344CB8AC3E}">
        <p14:creationId xmlns:p14="http://schemas.microsoft.com/office/powerpoint/2010/main" val="173645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Medlemmar får exklusivt använda tjänsten kostnadsfritt i sex månader.</a:t>
            </a:r>
          </a:p>
          <a:p>
            <a:pPr marL="0" indent="0">
              <a:buFont typeface="Arial" panose="020B0604020202020204" pitchFamily="34" charset="0"/>
              <a:buNone/>
            </a:pPr>
            <a:r>
              <a:rPr lang="sv-SE" sz="1200" b="0" i="0" kern="1200" dirty="0">
                <a:solidFill>
                  <a:schemeClr val="tx1"/>
                </a:solidFill>
                <a:effectLst/>
                <a:latin typeface="+mn-lt"/>
                <a:ea typeface="+mn-ea"/>
                <a:cs typeface="+mn-cs"/>
              </a:rPr>
              <a:t>Undrar du över vad som krävs för att jobba på UNHCR eller hur du skriver en bra jobbansökan till en internationell organisation?</a:t>
            </a:r>
            <a:br>
              <a:rPr lang="sv-SE" sz="1200" b="0" i="0" kern="1200" dirty="0">
                <a:solidFill>
                  <a:schemeClr val="tx1"/>
                </a:solidFill>
                <a:effectLst/>
                <a:latin typeface="+mn-lt"/>
                <a:ea typeface="+mn-ea"/>
                <a:cs typeface="+mn-cs"/>
              </a:rPr>
            </a:br>
            <a:r>
              <a:rPr lang="sv-SE" sz="1200" b="0" i="0" kern="1200" dirty="0" err="1">
                <a:solidFill>
                  <a:schemeClr val="tx1"/>
                </a:solidFill>
                <a:effectLst/>
                <a:latin typeface="+mn-lt"/>
                <a:ea typeface="+mn-ea"/>
                <a:cs typeface="+mn-cs"/>
              </a:rPr>
              <a:t>Impactpool</a:t>
            </a:r>
            <a:r>
              <a:rPr lang="sv-SE" sz="1200" b="0" i="0" kern="1200" dirty="0">
                <a:solidFill>
                  <a:schemeClr val="tx1"/>
                </a:solidFill>
                <a:effectLst/>
                <a:latin typeface="+mn-lt"/>
                <a:ea typeface="+mn-ea"/>
                <a:cs typeface="+mn-cs"/>
              </a:rPr>
              <a:t> är en matchningssajt för internationella jobb hos arbetsgivare som vill skapa en positiv förändring, såsom Röda korset, FN och 200 andra organisationer. </a:t>
            </a:r>
            <a:r>
              <a:rPr lang="sv-SE" sz="1200" b="0" i="0" kern="1200" dirty="0" err="1">
                <a:solidFill>
                  <a:schemeClr val="tx1"/>
                </a:solidFill>
                <a:effectLst/>
                <a:latin typeface="+mn-lt"/>
                <a:ea typeface="+mn-ea"/>
                <a:cs typeface="+mn-cs"/>
              </a:rPr>
              <a:t>Impactpools</a:t>
            </a:r>
            <a:r>
              <a:rPr lang="sv-SE" sz="1200" b="0" i="0" kern="1200" dirty="0">
                <a:solidFill>
                  <a:schemeClr val="tx1"/>
                </a:solidFill>
                <a:effectLst/>
                <a:latin typeface="+mn-lt"/>
                <a:ea typeface="+mn-ea"/>
                <a:cs typeface="+mn-cs"/>
              </a:rPr>
              <a:t> grundare har mer än 20 års erfarenhet av internationell rekrytering för personer som strävar efter en meningsfull karriär. </a:t>
            </a:r>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13</a:t>
            </a:fld>
            <a:endParaRPr lang="sv-SE" dirty="0"/>
          </a:p>
        </p:txBody>
      </p:sp>
    </p:spTree>
    <p:extLst>
      <p:ext uri="{BB962C8B-B14F-4D97-AF65-F5344CB8AC3E}">
        <p14:creationId xmlns:p14="http://schemas.microsoft.com/office/powerpoint/2010/main" val="37063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t>Medlem kan välja mellan hundra titlar i ett E-bibliotek för självstudier; Excel, ledarskap mm</a:t>
            </a:r>
          </a:p>
          <a:p>
            <a:r>
              <a:rPr lang="sv-SE" sz="1200" dirty="0"/>
              <a:t>Medlem bläddrar och laddar ner PDF-kopior på de titlar en vill läsa.</a:t>
            </a:r>
          </a:p>
          <a:p>
            <a:r>
              <a:rPr lang="sv-SE" sz="1200" dirty="0"/>
              <a:t>Obegränsat antal titlar och nedladdningar</a:t>
            </a:r>
          </a:p>
          <a:p>
            <a:r>
              <a:rPr lang="sv-SE" sz="1200" dirty="0"/>
              <a:t>Värde ca 60-100kr/månad</a:t>
            </a:r>
          </a:p>
          <a:p>
            <a:r>
              <a:rPr lang="sv-SE" sz="1200" dirty="0"/>
              <a:t>Leverantör: Bookboon</a:t>
            </a:r>
          </a:p>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14</a:t>
            </a:fld>
            <a:endParaRPr lang="sv-SE" dirty="0"/>
          </a:p>
        </p:txBody>
      </p:sp>
    </p:spTree>
    <p:extLst>
      <p:ext uri="{BB962C8B-B14F-4D97-AF65-F5344CB8AC3E}">
        <p14:creationId xmlns:p14="http://schemas.microsoft.com/office/powerpoint/2010/main" val="281988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ELIAS: </a:t>
            </a:r>
            <a:r>
              <a:rPr lang="sv-SE" b="0" dirty="0"/>
              <a:t>En viktig del av vårt arbete är såklart i längden medlemsnytta. Därför jobbar vi löpande med att mäta hur medlemmarna upplever tjänsterna. Vi har även ett stort planeringsjobb med CRM/IT för att bli mer data- och analysdrivna.</a:t>
            </a:r>
          </a:p>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15</a:t>
            </a:fld>
            <a:endParaRPr lang="sv-SE" dirty="0"/>
          </a:p>
        </p:txBody>
      </p:sp>
    </p:spTree>
    <p:extLst>
      <p:ext uri="{BB962C8B-B14F-4D97-AF65-F5344CB8AC3E}">
        <p14:creationId xmlns:p14="http://schemas.microsoft.com/office/powerpoint/2010/main" val="242529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2</a:t>
            </a:fld>
            <a:endParaRPr lang="sv-SE" dirty="0"/>
          </a:p>
        </p:txBody>
      </p:sp>
    </p:spTree>
    <p:extLst>
      <p:ext uri="{BB962C8B-B14F-4D97-AF65-F5344CB8AC3E}">
        <p14:creationId xmlns:p14="http://schemas.microsoft.com/office/powerpoint/2010/main" val="425044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3</a:t>
            </a:fld>
            <a:endParaRPr lang="sv-SE"/>
          </a:p>
        </p:txBody>
      </p:sp>
    </p:spTree>
    <p:extLst>
      <p:ext uri="{BB962C8B-B14F-4D97-AF65-F5344CB8AC3E}">
        <p14:creationId xmlns:p14="http://schemas.microsoft.com/office/powerpoint/2010/main" val="410263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4</a:t>
            </a:fld>
            <a:endParaRPr lang="sv-SE" dirty="0"/>
          </a:p>
        </p:txBody>
      </p:sp>
    </p:spTree>
    <p:extLst>
      <p:ext uri="{BB962C8B-B14F-4D97-AF65-F5344CB8AC3E}">
        <p14:creationId xmlns:p14="http://schemas.microsoft.com/office/powerpoint/2010/main" val="1256324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50DED1C-63AD-4B87-B99E-74B84218A74C}" type="slidenum">
              <a:rPr lang="sv-SE" smtClean="0"/>
              <a:t>5</a:t>
            </a:fld>
            <a:endParaRPr lang="sv-SE" dirty="0"/>
          </a:p>
        </p:txBody>
      </p:sp>
    </p:spTree>
    <p:extLst>
      <p:ext uri="{BB962C8B-B14F-4D97-AF65-F5344CB8AC3E}">
        <p14:creationId xmlns:p14="http://schemas.microsoft.com/office/powerpoint/2010/main" val="380863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Alla sitter vi på erfarenheter, utbildning och kompetens som behöver sammanfattas på ett tydligt och bra sätt för att göra oss anställningsbara. Vår granskning av jobbansökan finns för att du, utifrån din egen individuella jobbprofil, ska få expertstöd och råd för att lyfta din kompetens och presentera dig själv på bästa sätt för arbetsmarknaden. Medlem kan välja att granska hela jobbansökan - cv, personligt brev och LinkedIn-profil eller en av dessa. Medlem rekommenderas såklart att ta alla tre.</a:t>
            </a:r>
            <a:endParaRPr lang="sv-SE" sz="1200" dirty="0"/>
          </a:p>
          <a:p>
            <a:r>
              <a:rPr lang="sv-SE" sz="1200" dirty="0"/>
              <a:t>Svar på granskning inom 24 timmar</a:t>
            </a:r>
          </a:p>
          <a:p>
            <a:r>
              <a:rPr lang="sv-SE" sz="1200" dirty="0"/>
              <a:t>Sker helt digitalt via akavia.se</a:t>
            </a:r>
          </a:p>
          <a:p>
            <a:r>
              <a:rPr lang="sv-SE" sz="1200" dirty="0"/>
              <a:t>Medlem får rabattkod från Akavia som gör tjänsten kostnadsfri</a:t>
            </a:r>
          </a:p>
          <a:p>
            <a:r>
              <a:rPr lang="sv-SE" sz="1200" dirty="0"/>
              <a:t>Värde ca 800 kr</a:t>
            </a:r>
          </a:p>
          <a:p>
            <a:r>
              <a:rPr lang="sv-SE" sz="1200" dirty="0"/>
              <a:t>Leverantör: Go Monday</a:t>
            </a:r>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6</a:t>
            </a:fld>
            <a:endParaRPr lang="sv-SE" dirty="0"/>
          </a:p>
        </p:txBody>
      </p:sp>
    </p:spTree>
    <p:extLst>
      <p:ext uri="{BB962C8B-B14F-4D97-AF65-F5344CB8AC3E}">
        <p14:creationId xmlns:p14="http://schemas.microsoft.com/office/powerpoint/2010/main" val="1946944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Som medlem kan du få hjälp att träna inför din jobbintervju genom att öva på de vanligaste intervjufrågorna, få feedback på dina svar och strategiska tips som hjälper dig lyckas i rekryteringsprocessen. Du kan välja om du vill göra intervjuträning skriftligt eller muntligt på telefon eller videolänk.</a:t>
            </a:r>
            <a:endParaRPr lang="sv-SE" sz="1200" dirty="0"/>
          </a:p>
          <a:p>
            <a:r>
              <a:rPr lang="sv-SE" sz="1200" dirty="0"/>
              <a:t>Medlem bokar tid digitalt via akavia.se</a:t>
            </a:r>
          </a:p>
          <a:p>
            <a:r>
              <a:rPr lang="sv-SE" sz="1200" dirty="0"/>
              <a:t>Medlem får rabattkod från Akavia som gör tjänsten kostnadsfri</a:t>
            </a:r>
          </a:p>
          <a:p>
            <a:r>
              <a:rPr lang="sv-SE" sz="1200" dirty="0"/>
              <a:t>Värde 750 kr</a:t>
            </a:r>
          </a:p>
          <a:p>
            <a:r>
              <a:rPr lang="sv-SE" sz="1200" dirty="0"/>
              <a:t>Leverantör: Go Monday</a:t>
            </a:r>
          </a:p>
          <a:p>
            <a:endParaRPr lang="sv-SE" dirty="0"/>
          </a:p>
        </p:txBody>
      </p:sp>
      <p:sp>
        <p:nvSpPr>
          <p:cNvPr id="4" name="Platshållare för bildnummer 3"/>
          <p:cNvSpPr>
            <a:spLocks noGrp="1"/>
          </p:cNvSpPr>
          <p:nvPr>
            <p:ph type="sldNum" sz="quarter" idx="5"/>
          </p:nvPr>
        </p:nvSpPr>
        <p:spPr/>
        <p:txBody>
          <a:bodyPr/>
          <a:lstStyle/>
          <a:p>
            <a:fld id="{550DED1C-63AD-4B87-B99E-74B84218A74C}" type="slidenum">
              <a:rPr lang="sv-SE" smtClean="0"/>
              <a:t>7</a:t>
            </a:fld>
            <a:endParaRPr lang="sv-SE" dirty="0"/>
          </a:p>
        </p:txBody>
      </p:sp>
    </p:spTree>
    <p:extLst>
      <p:ext uri="{BB962C8B-B14F-4D97-AF65-F5344CB8AC3E}">
        <p14:creationId xmlns:p14="http://schemas.microsoft.com/office/powerpoint/2010/main" val="20925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t>Som medlem i Akavia kan du ta hjälp av våra karriärexperter när du behöver råd om vart du är på väg och vad ditt nästa steg kan vara. En erfaren karriärexpert ger råd, svarar på frågor och kan utmana dig att tänka i nya banor och prova nya angreppssätt.</a:t>
            </a:r>
          </a:p>
          <a:p>
            <a:r>
              <a:rPr lang="sv-SE" sz="1200" dirty="0"/>
              <a:t>Samtal pågår i 20 minuter</a:t>
            </a:r>
          </a:p>
          <a:p>
            <a:r>
              <a:rPr lang="sv-SE" sz="1200" dirty="0"/>
              <a:t>Medlem bokar tid digitalt via akavia.se</a:t>
            </a:r>
          </a:p>
          <a:p>
            <a:r>
              <a:rPr lang="sv-SE" sz="1200" dirty="0"/>
              <a:t>Medlem får rabattkod från Akavia som gör tjänsten kostnadsfri</a:t>
            </a:r>
          </a:p>
          <a:p>
            <a:r>
              <a:rPr lang="sv-SE" sz="1200" dirty="0"/>
              <a:t>Värde ca 600 kr</a:t>
            </a:r>
          </a:p>
          <a:p>
            <a:r>
              <a:rPr lang="sv-SE" sz="1200" dirty="0"/>
              <a:t>Leverantör: Go Monday</a:t>
            </a:r>
            <a:endParaRPr lang="sv-SE" b="0" dirty="0"/>
          </a:p>
        </p:txBody>
      </p:sp>
      <p:sp>
        <p:nvSpPr>
          <p:cNvPr id="4" name="Slide Number Placeholder 3"/>
          <p:cNvSpPr>
            <a:spLocks noGrp="1"/>
          </p:cNvSpPr>
          <p:nvPr>
            <p:ph type="sldNum" sz="quarter" idx="5"/>
          </p:nvPr>
        </p:nvSpPr>
        <p:spPr/>
        <p:txBody>
          <a:bodyPr/>
          <a:lstStyle/>
          <a:p>
            <a:fld id="{550DED1C-63AD-4B87-B99E-74B84218A74C}" type="slidenum">
              <a:rPr lang="sv-SE" smtClean="0"/>
              <a:t>8</a:t>
            </a:fld>
            <a:endParaRPr lang="sv-SE" dirty="0"/>
          </a:p>
        </p:txBody>
      </p:sp>
    </p:spTree>
    <p:extLst>
      <p:ext uri="{BB962C8B-B14F-4D97-AF65-F5344CB8AC3E}">
        <p14:creationId xmlns:p14="http://schemas.microsoft.com/office/powerpoint/2010/main" val="269097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0" i="0" kern="1200" dirty="0">
                <a:solidFill>
                  <a:schemeClr val="tx1"/>
                </a:solidFill>
                <a:effectLst/>
                <a:latin typeface="+mn-lt"/>
                <a:ea typeface="+mn-ea"/>
                <a:cs typeface="+mn-cs"/>
              </a:rPr>
              <a:t>Att hitta jobb i det digitala landskapet kan vara en riktig utmaning. Behöver du hjälp att tänka i nya banor både när det gäller utveckling och att söka jobb? Boka ett samtal hos en jobbexpert. Tjänsten är ett samarbete med Go Monday och unik för dig som medlem i Akavia.</a:t>
            </a:r>
            <a:endParaRPr lang="sv-SE" sz="1200" dirty="0"/>
          </a:p>
          <a:p>
            <a:r>
              <a:rPr lang="sv-SE" sz="1200" dirty="0"/>
              <a:t>Samtal pågår i 20 minuter</a:t>
            </a:r>
          </a:p>
          <a:p>
            <a:r>
              <a:rPr lang="sv-SE" sz="1200" dirty="0"/>
              <a:t>Medlem bokar tid digitalt via akavia.se</a:t>
            </a:r>
          </a:p>
          <a:p>
            <a:r>
              <a:rPr lang="sv-SE" sz="1200" dirty="0"/>
              <a:t>Medlem får rabattkod från Akavia som gör tjänsten kostnadsfri</a:t>
            </a:r>
          </a:p>
          <a:p>
            <a:r>
              <a:rPr lang="sv-SE" sz="1200" dirty="0"/>
              <a:t>Värde ca 600 kr</a:t>
            </a:r>
          </a:p>
          <a:p>
            <a:r>
              <a:rPr lang="sv-SE" sz="1200" dirty="0"/>
              <a:t>Leverantör: Go Monday</a:t>
            </a:r>
            <a:endParaRPr lang="sv-SE" b="0" dirty="0"/>
          </a:p>
        </p:txBody>
      </p:sp>
      <p:sp>
        <p:nvSpPr>
          <p:cNvPr id="4" name="Slide Number Placeholder 3"/>
          <p:cNvSpPr>
            <a:spLocks noGrp="1"/>
          </p:cNvSpPr>
          <p:nvPr>
            <p:ph type="sldNum" sz="quarter" idx="5"/>
          </p:nvPr>
        </p:nvSpPr>
        <p:spPr/>
        <p:txBody>
          <a:bodyPr/>
          <a:lstStyle/>
          <a:p>
            <a:fld id="{550DED1C-63AD-4B87-B99E-74B84218A74C}" type="slidenum">
              <a:rPr lang="sv-SE" smtClean="0"/>
              <a:t>9</a:t>
            </a:fld>
            <a:endParaRPr lang="sv-SE" dirty="0"/>
          </a:p>
        </p:txBody>
      </p:sp>
    </p:spTree>
    <p:extLst>
      <p:ext uri="{BB962C8B-B14F-4D97-AF65-F5344CB8AC3E}">
        <p14:creationId xmlns:p14="http://schemas.microsoft.com/office/powerpoint/2010/main" val="2280174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7"/>
          </a:xfrm>
        </p:spPr>
        <p:txBody>
          <a:bodyPr anchor="t" anchorCtr="0"/>
          <a:lstStyle>
            <a:lvl1pPr algn="l">
              <a:defRPr sz="5400">
                <a:solidFill>
                  <a:schemeClr val="bg1"/>
                </a:solidFill>
              </a:defRPr>
            </a:lvl1pPr>
          </a:lstStyle>
          <a:p>
            <a:r>
              <a:rPr lang="sv-SE" dirty="0"/>
              <a:t>Titel,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2524125"/>
            <a:ext cx="9007475" cy="466725"/>
          </a:xfrm>
        </p:spPr>
        <p:txBody>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ÅÅÅÅ/MM/DD, 32pt</a:t>
            </a:r>
          </a:p>
        </p:txBody>
      </p:sp>
      <p:sp>
        <p:nvSpPr>
          <p:cNvPr id="10" name="Platshållare för text 9">
            <a:extLst>
              <a:ext uri="{FF2B5EF4-FFF2-40B4-BE49-F238E27FC236}">
                <a16:creationId xmlns:a16="http://schemas.microsoft.com/office/drawing/2014/main" id="{84676846-0C69-4C47-A06D-4E0D32AEA16F}"/>
              </a:ext>
            </a:extLst>
          </p:cNvPr>
          <p:cNvSpPr>
            <a:spLocks noGrp="1"/>
          </p:cNvSpPr>
          <p:nvPr>
            <p:ph type="body" sz="quarter" idx="10" hasCustomPrompt="1"/>
          </p:nvPr>
        </p:nvSpPr>
        <p:spPr>
          <a:xfrm>
            <a:off x="365125" y="3086100"/>
            <a:ext cx="9007475" cy="466725"/>
          </a:xfrm>
        </p:spPr>
        <p:txBody>
          <a:bodyPr/>
          <a:lstStyle>
            <a:lvl1pPr marL="0" indent="0">
              <a:buFontTx/>
              <a:buNone/>
              <a:defRPr>
                <a:solidFill>
                  <a:schemeClr val="accent4"/>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Förnamn Efternamn, Titel, 32pt</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180955" y="6107618"/>
            <a:ext cx="1645920" cy="3550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8604030" y="222504"/>
            <a:ext cx="2330196" cy="6412992"/>
          </a:xfrm>
          <a:prstGeom prst="rect">
            <a:avLst/>
          </a:prstGeom>
        </p:spPr>
      </p:pic>
    </p:spTree>
    <p:extLst>
      <p:ext uri="{BB962C8B-B14F-4D97-AF65-F5344CB8AC3E}">
        <p14:creationId xmlns:p14="http://schemas.microsoft.com/office/powerpoint/2010/main" val="373935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vi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0" y="0"/>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dirty="0"/>
              <a:t>2020-05-27</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9234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och bild svart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lvl1pPr>
          </a:lstStyle>
          <a:p>
            <a:r>
              <a:rPr lang="sv-SE" dirty="0"/>
              <a:t>Rubrik, 40pt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6792002" y="0"/>
            <a:ext cx="5399999"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p>
            <a:r>
              <a:rPr lang="sv-SE" dirty="0"/>
              <a:t>2020-05-27</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49075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dirty="0"/>
              <a:t>2020-05-27</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1113091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helbild och box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730874"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365125" y="1990726"/>
            <a:ext cx="5730874"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tx1"/>
                </a:solidFill>
              </a:defRPr>
            </a:lvl1pPr>
          </a:lstStyle>
          <a:p>
            <a:r>
              <a:rPr lang="sv-SE" dirty="0"/>
              <a:t>2020-05-27</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tx1"/>
                </a:solidFill>
              </a:defRPr>
            </a:lvl1p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tx1"/>
                </a:solidFill>
              </a:defRPr>
            </a:lvl1pPr>
          </a:lstStyle>
          <a:p>
            <a:fld id="{AE086683-F536-42AB-ABBC-F4803DFE8DBC}" type="slidenum">
              <a:rPr lang="sv-SE" smtClean="0"/>
              <a:pPr/>
              <a:t>‹#›</a:t>
            </a:fld>
            <a:endParaRPr lang="sv-SE" dirty="0"/>
          </a:p>
        </p:txBody>
      </p:sp>
      <p:sp>
        <p:nvSpPr>
          <p:cNvPr id="7" name="Platshållare för text 6">
            <a:extLst>
              <a:ext uri="{FF2B5EF4-FFF2-40B4-BE49-F238E27FC236}">
                <a16:creationId xmlns:a16="http://schemas.microsoft.com/office/drawing/2014/main" id="{6C81C828-BCBA-47AB-8522-17CECA6F7555}"/>
              </a:ext>
            </a:extLst>
          </p:cNvPr>
          <p:cNvSpPr>
            <a:spLocks noGrp="1"/>
          </p:cNvSpPr>
          <p:nvPr>
            <p:ph type="body" sz="quarter" idx="17"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0" name="Platshållare för text 9">
            <a:extLst>
              <a:ext uri="{FF2B5EF4-FFF2-40B4-BE49-F238E27FC236}">
                <a16:creationId xmlns:a16="http://schemas.microsoft.com/office/drawing/2014/main" id="{A5493A78-44F8-4F50-A7F3-081B221BC1ED}"/>
              </a:ext>
            </a:extLst>
          </p:cNvPr>
          <p:cNvSpPr>
            <a:spLocks noGrp="1"/>
          </p:cNvSpPr>
          <p:nvPr>
            <p:ph type="body" sz="quarter" idx="18"/>
          </p:nvPr>
        </p:nvSpPr>
        <p:spPr>
          <a:xfrm>
            <a:off x="9302749" y="396875"/>
            <a:ext cx="2633708" cy="2026015"/>
          </a:xfrm>
          <a:prstGeom prst="flowChartInputOutput">
            <a:avLst/>
          </a:prstGeom>
          <a:solidFill>
            <a:schemeClr val="bg1"/>
          </a:solidFill>
        </p:spPr>
        <p:txBody>
          <a:bodyPr anchor="ctr" anchorCtr="0"/>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976732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helbild vi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3" name="Platshållare för datum 2">
            <a:extLst>
              <a:ext uri="{FF2B5EF4-FFF2-40B4-BE49-F238E27FC236}">
                <a16:creationId xmlns:a16="http://schemas.microsoft.com/office/drawing/2014/main" id="{998C5F53-3C99-465F-A9DC-9C5A34F97BF0}"/>
              </a:ext>
            </a:extLst>
          </p:cNvPr>
          <p:cNvSpPr>
            <a:spLocks noGrp="1"/>
          </p:cNvSpPr>
          <p:nvPr>
            <p:ph type="dt" sz="half" idx="14"/>
          </p:nvPr>
        </p:nvSpPr>
        <p:spPr/>
        <p:txBody>
          <a:bodyPr/>
          <a:lstStyle>
            <a:lvl1pPr>
              <a:defRPr>
                <a:solidFill>
                  <a:schemeClr val="bg1"/>
                </a:solidFill>
              </a:defRPr>
            </a:lvl1pPr>
          </a:lstStyle>
          <a:p>
            <a:r>
              <a:rPr lang="sv-SE" dirty="0"/>
              <a:t>2020-05-27</a:t>
            </a:r>
          </a:p>
        </p:txBody>
      </p:sp>
      <p:sp>
        <p:nvSpPr>
          <p:cNvPr id="4" name="Platshållare för sidfot 3">
            <a:extLst>
              <a:ext uri="{FF2B5EF4-FFF2-40B4-BE49-F238E27FC236}">
                <a16:creationId xmlns:a16="http://schemas.microsoft.com/office/drawing/2014/main" id="{BEA1FA90-33A7-4D62-BF11-7BCD5438D127}"/>
              </a:ext>
            </a:extLst>
          </p:cNvPr>
          <p:cNvSpPr>
            <a:spLocks noGrp="1"/>
          </p:cNvSpPr>
          <p:nvPr>
            <p:ph type="ftr" sz="quarter" idx="15"/>
          </p:nvPr>
        </p:nvSpPr>
        <p:spPr/>
        <p:txBody>
          <a:bodyPr/>
          <a:lstStyle>
            <a:lvl1pPr>
              <a:defRPr>
                <a:solidFill>
                  <a:schemeClr val="bg1"/>
                </a:solidFill>
              </a:defRPr>
            </a:lvl1pPr>
          </a:lstStyle>
          <a:p>
            <a:r>
              <a:rPr lang="sv-SE" dirty="0"/>
              <a:t>Sidfot</a:t>
            </a:r>
          </a:p>
        </p:txBody>
      </p:sp>
      <p:sp>
        <p:nvSpPr>
          <p:cNvPr id="5" name="Platshållare för bildnummer 4">
            <a:extLst>
              <a:ext uri="{FF2B5EF4-FFF2-40B4-BE49-F238E27FC236}">
                <a16:creationId xmlns:a16="http://schemas.microsoft.com/office/drawing/2014/main" id="{3D665792-A660-4BC1-B961-AD0D4384A6F1}"/>
              </a:ext>
            </a:extLst>
          </p:cNvPr>
          <p:cNvSpPr>
            <a:spLocks noGrp="1"/>
          </p:cNvSpPr>
          <p:nvPr>
            <p:ph type="sldNum" sz="quarter" idx="1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125884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helbild svart logo">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tIns="180000"/>
          <a:lstStyle>
            <a:lvl1pPr marL="0" indent="0" algn="ctr">
              <a:buFontTx/>
              <a:buNone/>
              <a:defRPr sz="1800">
                <a:solidFill>
                  <a:schemeClr val="bg1"/>
                </a:solidFill>
              </a:defRPr>
            </a:lvl1pPr>
          </a:lstStyle>
          <a:p>
            <a:r>
              <a:rPr lang="sv-SE" dirty="0"/>
              <a:t>Klicka på ikonen för att lägga till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11461750"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1752" cy="576263"/>
          </a:xfrm>
        </p:spPr>
        <p:txBody>
          <a:bodyPr/>
          <a:lstStyle>
            <a:lvl1pPr marL="0" indent="0">
              <a:buFontTx/>
              <a:buNone/>
              <a:defRPr sz="2800">
                <a:solidFill>
                  <a:schemeClr val="tx2"/>
                </a:solidFill>
              </a:defRPr>
            </a:lvl1pPr>
          </a:lstStyle>
          <a:p>
            <a:pPr lvl="0"/>
            <a:r>
              <a:rPr lang="sv-SE" dirty="0"/>
              <a:t>Underrubrik, 28pt</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4"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1" name="Platshållare för text 20">
            <a:extLst>
              <a:ext uri="{FF2B5EF4-FFF2-40B4-BE49-F238E27FC236}">
                <a16:creationId xmlns:a16="http://schemas.microsoft.com/office/drawing/2014/main" id="{4DF5E7DD-5E24-4AA9-A972-25E1909B57B8}"/>
              </a:ext>
            </a:extLst>
          </p:cNvPr>
          <p:cNvSpPr>
            <a:spLocks noGrp="1"/>
          </p:cNvSpPr>
          <p:nvPr>
            <p:ph type="body" sz="quarter" idx="22" hasCustomPrompt="1"/>
          </p:nvPr>
        </p:nvSpPr>
        <p:spPr>
          <a:xfrm>
            <a:off x="6284838" y="1990726"/>
            <a:ext cx="5544000" cy="3543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8099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spTree>
    <p:extLst>
      <p:ext uri="{BB962C8B-B14F-4D97-AF65-F5344CB8AC3E}">
        <p14:creationId xmlns:p14="http://schemas.microsoft.com/office/powerpoint/2010/main" val="588759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vå delar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3"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9" name="Platshållare för innehåll 8">
            <a:extLst>
              <a:ext uri="{FF2B5EF4-FFF2-40B4-BE49-F238E27FC236}">
                <a16:creationId xmlns:a16="http://schemas.microsoft.com/office/drawing/2014/main" id="{31A9B39D-C877-4799-9C06-81DD4841402B}"/>
              </a:ext>
            </a:extLst>
          </p:cNvPr>
          <p:cNvSpPr>
            <a:spLocks noGrp="1"/>
          </p:cNvSpPr>
          <p:nvPr>
            <p:ph sz="quarter" idx="28" hasCustomPrompt="1"/>
          </p:nvPr>
        </p:nvSpPr>
        <p:spPr>
          <a:xfrm>
            <a:off x="6284838"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0" name="Bildobjekt 9">
            <a:extLst>
              <a:ext uri="{FF2B5EF4-FFF2-40B4-BE49-F238E27FC236}">
                <a16:creationId xmlns:a16="http://schemas.microsoft.com/office/drawing/2014/main" id="{412A33EF-936F-4F24-A53B-2CB869B9D8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225876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och diagram">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5" y="407201"/>
            <a:ext cx="5543998"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a:xfrm>
            <a:off x="365122" y="1990726"/>
            <a:ext cx="5544000"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5"/>
            <a:ext cx="5129863" cy="4540251"/>
          </a:xfrm>
        </p:spPr>
        <p:txBody>
          <a:bodyPr/>
          <a:lstStyle>
            <a:lvl1pPr marL="0" indent="0" algn="ctr">
              <a:buFontTx/>
              <a:buNone/>
              <a:defRPr sz="1800"/>
            </a:lvl1pPr>
          </a:lstStyle>
          <a:p>
            <a:r>
              <a:rPr lang="en-US" dirty="0"/>
              <a:t>Click icon to add chart</a:t>
            </a:r>
            <a:endParaRPr lang="sv-SE" dirty="0"/>
          </a:p>
        </p:txBody>
      </p:sp>
    </p:spTree>
    <p:extLst>
      <p:ext uri="{BB962C8B-B14F-4D97-AF65-F5344CB8AC3E}">
        <p14:creationId xmlns:p14="http://schemas.microsoft.com/office/powerpoint/2010/main" val="25846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och diagram svar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1440322-A1CE-4BC5-9929-8434682AE146}"/>
              </a:ext>
            </a:extLst>
          </p:cNvPr>
          <p:cNvSpPr/>
          <p:nvPr userDrawn="1"/>
        </p:nvSpPr>
        <p:spPr>
          <a:xfrm>
            <a:off x="0" y="0"/>
            <a:ext cx="63892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ctangle 1">
            <a:extLst>
              <a:ext uri="{FF2B5EF4-FFF2-40B4-BE49-F238E27FC236}">
                <a16:creationId xmlns:a16="http://schemas.microsoft.com/office/drawing/2014/main" id="{88E8868B-2C0F-4AAE-870A-853516F2915B}"/>
              </a:ext>
            </a:extLst>
          </p:cNvPr>
          <p:cNvSpPr/>
          <p:nvPr userDrawn="1"/>
        </p:nvSpPr>
        <p:spPr>
          <a:xfrm>
            <a:off x="6389289" y="0"/>
            <a:ext cx="5802711" cy="6858000"/>
          </a:xfrm>
          <a:prstGeom prst="rect">
            <a:avLst/>
          </a:prstGeom>
          <a:pattFill prst="ltUpDiag">
            <a:fgClr>
              <a:schemeClr val="tx2">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365125" y="407201"/>
            <a:ext cx="5543998"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365125" y="993775"/>
            <a:ext cx="5543999"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bwMode="white"/>
        <p:txBody>
          <a:bodyPr/>
          <a:lstStyle>
            <a:lvl1pPr>
              <a:defRPr>
                <a:solidFill>
                  <a:schemeClr val="bg1"/>
                </a:solidFill>
              </a:defRPr>
            </a:lvl1p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bwMode="white"/>
        <p:txBody>
          <a:bodyPr/>
          <a:lstStyle>
            <a:lvl1pPr>
              <a:defRPr>
                <a:solidFill>
                  <a:schemeClr val="bg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bwMode="white"/>
        <p:txBody>
          <a:bodyPr/>
          <a:lstStyle>
            <a:lvl1pPr>
              <a:defRPr>
                <a:solidFill>
                  <a:schemeClr val="bg1"/>
                </a:solidFill>
              </a:defRPr>
            </a:lvl1pPr>
          </a:lstStyle>
          <a:p>
            <a:fld id="{AE086683-F536-42AB-ABBC-F4803DFE8DBC}" type="slidenum">
              <a:rPr lang="sv-SE" smtClean="0"/>
              <a:pPr/>
              <a:t>‹#›</a:t>
            </a:fld>
            <a:endParaRPr lang="sv-SE" dirty="0"/>
          </a:p>
        </p:txBody>
      </p:sp>
      <p:sp>
        <p:nvSpPr>
          <p:cNvPr id="5" name="Platshållare för text 4">
            <a:extLst>
              <a:ext uri="{FF2B5EF4-FFF2-40B4-BE49-F238E27FC236}">
                <a16:creationId xmlns:a16="http://schemas.microsoft.com/office/drawing/2014/main" id="{2F32BF92-F494-458A-BC61-B7DBF3676895}"/>
              </a:ext>
            </a:extLst>
          </p:cNvPr>
          <p:cNvSpPr>
            <a:spLocks noGrp="1"/>
          </p:cNvSpPr>
          <p:nvPr>
            <p:ph type="body" sz="quarter" idx="29" hasCustomPrompt="1"/>
          </p:nvPr>
        </p:nvSpPr>
        <p:spPr bwMode="white">
          <a:xfrm>
            <a:off x="365122" y="1990726"/>
            <a:ext cx="5544000" cy="3543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14" name="Platshållare för text 13">
            <a:extLst>
              <a:ext uri="{FF2B5EF4-FFF2-40B4-BE49-F238E27FC236}">
                <a16:creationId xmlns:a16="http://schemas.microsoft.com/office/drawing/2014/main" id="{2EA01345-C499-4C50-94FE-E82EECDCC850}"/>
              </a:ext>
            </a:extLst>
          </p:cNvPr>
          <p:cNvSpPr>
            <a:spLocks noGrp="1"/>
          </p:cNvSpPr>
          <p:nvPr>
            <p:ph type="body" sz="quarter" idx="30" hasCustomPrompt="1"/>
          </p:nvPr>
        </p:nvSpPr>
        <p:spPr bwMode="black">
          <a:xfrm>
            <a:off x="11043918"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16" name="Platshållare för diagram 15">
            <a:extLst>
              <a:ext uri="{FF2B5EF4-FFF2-40B4-BE49-F238E27FC236}">
                <a16:creationId xmlns:a16="http://schemas.microsoft.com/office/drawing/2014/main" id="{2ACC14A8-F627-44AD-ADB3-C5BB13A6E6A3}"/>
              </a:ext>
            </a:extLst>
          </p:cNvPr>
          <p:cNvSpPr>
            <a:spLocks noGrp="1"/>
          </p:cNvSpPr>
          <p:nvPr>
            <p:ph type="chart" sz="quarter" idx="31"/>
          </p:nvPr>
        </p:nvSpPr>
        <p:spPr>
          <a:xfrm>
            <a:off x="6698974" y="993776"/>
            <a:ext cx="5129863" cy="4540250"/>
          </a:xfrm>
        </p:spPr>
        <p:txBody>
          <a:bodyPr/>
          <a:lstStyle>
            <a:lvl1pPr marL="0" indent="0" algn="ctr">
              <a:buFontTx/>
              <a:buNone/>
              <a:defRPr sz="1800"/>
            </a:lvl1pPr>
          </a:lstStyle>
          <a:p>
            <a:r>
              <a:rPr lang="en-US" dirty="0"/>
              <a:t>Click icon to add chart</a:t>
            </a:r>
            <a:endParaRPr lang="sv-SE" dirty="0"/>
          </a:p>
        </p:txBody>
      </p:sp>
    </p:spTree>
    <p:extLst>
      <p:ext uri="{BB962C8B-B14F-4D97-AF65-F5344CB8AC3E}">
        <p14:creationId xmlns:p14="http://schemas.microsoft.com/office/powerpoint/2010/main" val="37683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Platshållare för bild 25">
            <a:extLst>
              <a:ext uri="{FF2B5EF4-FFF2-40B4-BE49-F238E27FC236}">
                <a16:creationId xmlns:a16="http://schemas.microsoft.com/office/drawing/2014/main" id="{D8B3D695-E267-47AB-842E-D6E101AF6C69}"/>
              </a:ext>
            </a:extLst>
          </p:cNvPr>
          <p:cNvSpPr>
            <a:spLocks noGrp="1"/>
          </p:cNvSpPr>
          <p:nvPr>
            <p:ph type="pic" sz="quarter" idx="13" hasCustomPrompt="1"/>
          </p:nvPr>
        </p:nvSpPr>
        <p:spPr>
          <a:xfrm>
            <a:off x="0" y="0"/>
            <a:ext cx="12192000" cy="6858000"/>
          </a:xfrm>
          <a:solidFill>
            <a:schemeClr val="tx1"/>
          </a:solidFill>
        </p:spPr>
        <p:txBody>
          <a:bodyPr tIns="180000"/>
          <a:lstStyle>
            <a:lvl1pPr marL="0" indent="0" algn="ctr">
              <a:buFontTx/>
              <a:buNone/>
              <a:defRPr sz="1800"/>
            </a:lvl1pPr>
          </a:lstStyle>
          <a:p>
            <a:r>
              <a:rPr lang="sv-SE" dirty="0"/>
              <a:t>Klicka på ikonen för att lägga till bild</a:t>
            </a:r>
          </a:p>
        </p:txBody>
      </p:sp>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a:xfrm>
            <a:off x="365125" y="407201"/>
            <a:ext cx="11461750" cy="604837"/>
          </a:xfrm>
        </p:spPr>
        <p:txBody>
          <a:bodyPr/>
          <a:lstStyle>
            <a:lvl1pPr>
              <a:defRPr>
                <a:solidFill>
                  <a:schemeClr val="bg1"/>
                </a:solidFill>
              </a:defRPr>
            </a:lvl1pPr>
          </a:lstStyle>
          <a:p>
            <a:r>
              <a:rPr lang="sv-SE" dirty="0"/>
              <a:t>Rubrik, 40pt</a:t>
            </a:r>
          </a:p>
        </p:txBody>
      </p:sp>
      <p:sp>
        <p:nvSpPr>
          <p:cNvPr id="10" name="Platshållare för text 9">
            <a:extLst>
              <a:ext uri="{FF2B5EF4-FFF2-40B4-BE49-F238E27FC236}">
                <a16:creationId xmlns:a16="http://schemas.microsoft.com/office/drawing/2014/main" id="{10605553-3107-4BBE-8DFC-921D00FDE304}"/>
              </a:ext>
            </a:extLst>
          </p:cNvPr>
          <p:cNvSpPr>
            <a:spLocks noGrp="1"/>
          </p:cNvSpPr>
          <p:nvPr>
            <p:ph type="body" sz="quarter" idx="10" hasCustomPrompt="1"/>
          </p:nvPr>
        </p:nvSpPr>
        <p:spPr>
          <a:xfrm>
            <a:off x="365125" y="1082675"/>
            <a:ext cx="11461750" cy="428073"/>
          </a:xfrm>
        </p:spPr>
        <p:txBody>
          <a:bodyPr/>
          <a:lstStyle>
            <a:lvl1pPr marL="0" indent="0">
              <a:buFontTx/>
              <a:buNone/>
              <a:defRPr sz="2800">
                <a:solidFill>
                  <a:schemeClr val="tx2"/>
                </a:solidFill>
              </a:defRPr>
            </a:lvl1pPr>
          </a:lstStyle>
          <a:p>
            <a:pPr lvl="0"/>
            <a:r>
              <a:rPr lang="sv-SE" dirty="0"/>
              <a:t>Datum, 28pt</a:t>
            </a:r>
          </a:p>
        </p:txBody>
      </p:sp>
      <p:sp>
        <p:nvSpPr>
          <p:cNvPr id="12" name="Platshållare för text 11">
            <a:extLst>
              <a:ext uri="{FF2B5EF4-FFF2-40B4-BE49-F238E27FC236}">
                <a16:creationId xmlns:a16="http://schemas.microsoft.com/office/drawing/2014/main" id="{C28D05C4-448F-40E7-B1E0-3A13FD414AE2}"/>
              </a:ext>
            </a:extLst>
          </p:cNvPr>
          <p:cNvSpPr>
            <a:spLocks noGrp="1"/>
          </p:cNvSpPr>
          <p:nvPr>
            <p:ph type="body" sz="quarter" idx="11" hasCustomPrompt="1"/>
          </p:nvPr>
        </p:nvSpPr>
        <p:spPr>
          <a:xfrm>
            <a:off x="359999" y="1990726"/>
            <a:ext cx="5736001" cy="37314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a:p>
            <a:pPr lvl="4"/>
            <a:endParaRPr lang="sv-SE" dirty="0"/>
          </a:p>
        </p:txBody>
      </p:sp>
      <p:pic>
        <p:nvPicPr>
          <p:cNvPr id="14" name="Bildobjekt 13">
            <a:extLst>
              <a:ext uri="{FF2B5EF4-FFF2-40B4-BE49-F238E27FC236}">
                <a16:creationId xmlns:a16="http://schemas.microsoft.com/office/drawing/2014/main" id="{50B31534-CE15-4509-A222-F743F27D14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171755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Tree>
    <p:extLst>
      <p:ext uri="{BB962C8B-B14F-4D97-AF65-F5344CB8AC3E}">
        <p14:creationId xmlns:p14="http://schemas.microsoft.com/office/powerpoint/2010/main" val="4268311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365124" y="407201"/>
            <a:ext cx="11463713"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
        <p:nvSpPr>
          <p:cNvPr id="4" name="Platshållare för innehåll 3">
            <a:extLst>
              <a:ext uri="{FF2B5EF4-FFF2-40B4-BE49-F238E27FC236}">
                <a16:creationId xmlns:a16="http://schemas.microsoft.com/office/drawing/2014/main" id="{F8A41BBB-ED52-4884-B07D-72B1AF4B0B5C}"/>
              </a:ext>
            </a:extLst>
          </p:cNvPr>
          <p:cNvSpPr>
            <a:spLocks noGrp="1"/>
          </p:cNvSpPr>
          <p:nvPr>
            <p:ph sz="quarter" idx="27" hasCustomPrompt="1"/>
          </p:nvPr>
        </p:nvSpPr>
        <p:spPr>
          <a:xfrm>
            <a:off x="365122" y="1765300"/>
            <a:ext cx="11463713" cy="37687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pic>
        <p:nvPicPr>
          <p:cNvPr id="9" name="Bildobjekt 8">
            <a:extLst>
              <a:ext uri="{FF2B5EF4-FFF2-40B4-BE49-F238E27FC236}">
                <a16:creationId xmlns:a16="http://schemas.microsoft.com/office/drawing/2014/main" id="{394CEEFA-B965-4948-BBAA-081A8BCF85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43919" y="6127622"/>
            <a:ext cx="792480" cy="527304"/>
          </a:xfrm>
          <a:prstGeom prst="rect">
            <a:avLst/>
          </a:prstGeom>
          <a:blipFill>
            <a:blip r:embed="rId3">
              <a:extLst>
                <a:ext uri="{28A0092B-C50C-407E-A947-70E740481C1C}">
                  <a14:useLocalDpi xmlns:a14="http://schemas.microsoft.com/office/drawing/2010/main" val="0"/>
                </a:ext>
              </a:extLst>
            </a:blip>
            <a:stretch>
              <a:fillRect/>
            </a:stretch>
          </a:blipFill>
        </p:spPr>
      </p:pic>
    </p:spTree>
    <p:extLst>
      <p:ext uri="{BB962C8B-B14F-4D97-AF65-F5344CB8AC3E}">
        <p14:creationId xmlns:p14="http://schemas.microsoft.com/office/powerpoint/2010/main" val="316244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på vi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bg1"/>
          </a:solidFill>
        </p:spPr>
        <p:txBody>
          <a:bodyPr lIns="360000" tIns="1800000" rIns="360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717549" y="673901"/>
            <a:ext cx="5378451"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bg1"/>
                </a:solidFill>
              </a:defRPr>
            </a:lvl1p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bg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bg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64150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på svart platta, helbild">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0"/>
            <a:ext cx="12193200" cy="6858000"/>
          </a:xfrm>
          <a:solidFill>
            <a:schemeClr val="tx2">
              <a:lumMod val="20000"/>
              <a:lumOff val="80000"/>
            </a:schemeClr>
          </a:solidFill>
        </p:spPr>
        <p:txBody>
          <a:bodyPr lIns="6372000" tIns="0" rIns="0" anchor="ctr" anchorCtr="0"/>
          <a:lstStyle>
            <a:lvl1pPr marL="0" indent="0" algn="ctr">
              <a:buFontTx/>
              <a:buNone/>
              <a:defRPr sz="1800">
                <a:solidFill>
                  <a:schemeClr val="tx1"/>
                </a:solidFill>
              </a:defRPr>
            </a:lvl1pPr>
          </a:lstStyle>
          <a:p>
            <a:r>
              <a:rPr lang="sv-SE" dirty="0"/>
              <a:t> För att infoga bild, klicka på ytan och </a:t>
            </a:r>
            <a:br>
              <a:rPr lang="sv-SE" dirty="0"/>
            </a:br>
            <a:r>
              <a:rPr lang="sv-SE" dirty="0"/>
              <a:t>gå till Infoga &gt; Bilder </a:t>
            </a:r>
          </a:p>
        </p:txBody>
      </p:sp>
      <p:sp>
        <p:nvSpPr>
          <p:cNvPr id="18" name="Platshållare för text 17">
            <a:extLst>
              <a:ext uri="{FF2B5EF4-FFF2-40B4-BE49-F238E27FC236}">
                <a16:creationId xmlns:a16="http://schemas.microsoft.com/office/drawing/2014/main" id="{8EF030F8-4324-49BB-835D-33866DBBC270}"/>
              </a:ext>
            </a:extLst>
          </p:cNvPr>
          <p:cNvSpPr>
            <a:spLocks noGrp="1"/>
          </p:cNvSpPr>
          <p:nvPr>
            <p:ph type="body" sz="quarter" idx="21" hasCustomPrompt="1"/>
          </p:nvPr>
        </p:nvSpPr>
        <p:spPr>
          <a:xfrm>
            <a:off x="365123" y="356261"/>
            <a:ext cx="6083177" cy="5177764"/>
          </a:xfrm>
          <a:solidFill>
            <a:schemeClr val="tx1"/>
          </a:solidFill>
        </p:spPr>
        <p:txBody>
          <a:bodyPr lIns="360000" tIns="1800000" rIns="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bwMode="white">
          <a:xfrm>
            <a:off x="717549" y="673901"/>
            <a:ext cx="5378451" cy="504825"/>
          </a:xfrm>
        </p:spPr>
        <p:txBody>
          <a:bodyPr/>
          <a:lstStyle>
            <a:lvl1pPr>
              <a:defRPr>
                <a:solidFill>
                  <a:schemeClr val="bg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bwMode="white">
          <a:xfrm>
            <a:off x="717549" y="1260475"/>
            <a:ext cx="5378452" cy="576263"/>
          </a:xfrm>
        </p:spPr>
        <p:txBody>
          <a:bodyPr/>
          <a:lstStyle>
            <a:lvl1pPr marL="0" indent="0">
              <a:buFontTx/>
              <a:buNone/>
              <a:defRPr sz="2800">
                <a:solidFill>
                  <a:schemeClr val="tx2"/>
                </a:solidFill>
              </a:defRPr>
            </a:lvl1pPr>
          </a:lstStyle>
          <a:p>
            <a:pPr lvl="0"/>
            <a:r>
              <a:rPr lang="sv-SE" dirty="0"/>
              <a:t>Underrubrik, 28pt</a:t>
            </a:r>
          </a:p>
        </p:txBody>
      </p:sp>
      <p:sp>
        <p:nvSpPr>
          <p:cNvPr id="28" name="Platshållare för text 27">
            <a:extLst>
              <a:ext uri="{FF2B5EF4-FFF2-40B4-BE49-F238E27FC236}">
                <a16:creationId xmlns:a16="http://schemas.microsoft.com/office/drawing/2014/main" id="{558034D6-D322-4D57-BAD2-118557BD635C}"/>
              </a:ext>
            </a:extLst>
          </p:cNvPr>
          <p:cNvSpPr>
            <a:spLocks noGrp="1"/>
          </p:cNvSpPr>
          <p:nvPr>
            <p:ph type="body" sz="quarter" idx="23" hasCustomPrompt="1"/>
          </p:nvPr>
        </p:nvSpPr>
        <p:spPr bwMode="black">
          <a:xfrm>
            <a:off x="11043919" y="6127622"/>
            <a:ext cx="792480" cy="527304"/>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a:lvl1pPr>
          </a:lstStyle>
          <a:p>
            <a:pPr lvl="0"/>
            <a:r>
              <a:rPr lang="sv-SE" dirty="0"/>
              <a:t> </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p:ph type="dt" sz="half" idx="24"/>
          </p:nvPr>
        </p:nvSpPr>
        <p:spPr/>
        <p:txBody>
          <a:bodyPr/>
          <a:lstStyle>
            <a:lvl1pPr>
              <a:defRPr>
                <a:solidFill>
                  <a:schemeClr val="tx1"/>
                </a:solidFill>
              </a:defRPr>
            </a:lvl1p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p:ph type="ftr" sz="quarter" idx="25"/>
          </p:nvPr>
        </p:nvSpPr>
        <p:spPr/>
        <p:txBody>
          <a:bodyPr/>
          <a:lstStyle>
            <a:lvl1pPr>
              <a:defRPr>
                <a:solidFill>
                  <a:schemeClr val="tx1"/>
                </a:solidFill>
              </a:defRPr>
            </a:lvl1p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p:ph type="sldNum" sz="quarter" idx="26"/>
          </p:nvPr>
        </p:nvSpPr>
        <p:spPr/>
        <p:txBody>
          <a:bodyPr/>
          <a:lstStyle>
            <a:lvl1pPr>
              <a:defRPr>
                <a:solidFill>
                  <a:schemeClr val="tx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28650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a siffror">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tx2"/>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lvl1pPr>
          </a:lstStyle>
          <a:p>
            <a:pPr lvl="0"/>
            <a:r>
              <a:rPr lang="sv-SE" dirty="0"/>
              <a:t>Fotnot</a:t>
            </a:r>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p>
            <a:r>
              <a:rPr lang="sv-SE" dirty="0"/>
              <a:t>2020-05-27</a:t>
            </a:r>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3"/>
            <a:ext cx="4266000" cy="180000"/>
          </a:xfrm>
        </p:spPr>
        <p:txBody>
          <a:body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975627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ora siffror svart">
    <p:bg>
      <p:bgPr>
        <a:solidFill>
          <a:schemeClr val="tx1"/>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dirty="0"/>
              <a:t>2020-05-27</a:t>
            </a:r>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0AE541D0-4839-4199-8433-3AD83E360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1664096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a siffror ljusblå">
    <p:bg>
      <p:bgPr>
        <a:solidFill>
          <a:schemeClr val="accent4"/>
        </a:solidFill>
        <a:effectLst/>
      </p:bgPr>
    </p:bg>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DC7D6F89-F4EE-421F-9322-ADA106073557}"/>
              </a:ext>
            </a:extLst>
          </p:cNvPr>
          <p:cNvSpPr>
            <a:spLocks noGrp="1"/>
          </p:cNvSpPr>
          <p:nvPr>
            <p:ph type="body" sz="quarter" idx="29" hasCustomPrompt="1"/>
          </p:nvPr>
        </p:nvSpPr>
        <p:spPr>
          <a:xfrm>
            <a:off x="-75875" y="-513311"/>
            <a:ext cx="7184570" cy="5024939"/>
          </a:xfrm>
        </p:spPr>
        <p:txBody>
          <a:bodyPr tIns="0">
            <a:noAutofit/>
          </a:bodyPr>
          <a:lstStyle>
            <a:lvl1pPr marL="0" indent="0" algn="ctr">
              <a:buFontTx/>
              <a:buNone/>
              <a:defRPr sz="50000" spc="-1500" baseline="0">
                <a:solidFill>
                  <a:schemeClr val="bg1"/>
                </a:solidFill>
              </a:defRPr>
            </a:lvl1pPr>
          </a:lstStyle>
          <a:p>
            <a:pPr lvl="0"/>
            <a:r>
              <a:rPr lang="sv-SE" dirty="0"/>
              <a:t>00</a:t>
            </a:r>
          </a:p>
        </p:txBody>
      </p:sp>
      <p:sp>
        <p:nvSpPr>
          <p:cNvPr id="13" name="Platshållare för text 12">
            <a:extLst>
              <a:ext uri="{FF2B5EF4-FFF2-40B4-BE49-F238E27FC236}">
                <a16:creationId xmlns:a16="http://schemas.microsoft.com/office/drawing/2014/main" id="{D5D5984F-8F32-4415-8207-C1971EF95ED2}"/>
              </a:ext>
            </a:extLst>
          </p:cNvPr>
          <p:cNvSpPr>
            <a:spLocks noGrp="1"/>
          </p:cNvSpPr>
          <p:nvPr>
            <p:ph type="body" sz="quarter" idx="30" hasCustomPrompt="1"/>
          </p:nvPr>
        </p:nvSpPr>
        <p:spPr>
          <a:xfrm>
            <a:off x="7915273" y="291402"/>
            <a:ext cx="3915376" cy="1340609"/>
          </a:xfrm>
        </p:spPr>
        <p:txBody>
          <a:bodyPr/>
          <a:lstStyle>
            <a:lvl1pPr marL="0" indent="0">
              <a:buFontTx/>
              <a:buNone/>
              <a:defRPr sz="10000" spc="-300" baseline="0">
                <a:solidFill>
                  <a:schemeClr val="bg1"/>
                </a:solidFill>
              </a:defRPr>
            </a:lvl1pPr>
          </a:lstStyle>
          <a:p>
            <a:pPr lvl="0"/>
            <a:r>
              <a:rPr lang="sv-SE" dirty="0"/>
              <a:t>Text</a:t>
            </a:r>
          </a:p>
        </p:txBody>
      </p:sp>
      <p:sp>
        <p:nvSpPr>
          <p:cNvPr id="15" name="Platshållare för text 14">
            <a:extLst>
              <a:ext uri="{FF2B5EF4-FFF2-40B4-BE49-F238E27FC236}">
                <a16:creationId xmlns:a16="http://schemas.microsoft.com/office/drawing/2014/main" id="{DE89370B-1BBC-4854-B442-1479922F948C}"/>
              </a:ext>
            </a:extLst>
          </p:cNvPr>
          <p:cNvSpPr>
            <a:spLocks noGrp="1"/>
          </p:cNvSpPr>
          <p:nvPr>
            <p:ph type="body" sz="quarter" idx="31" hasCustomPrompt="1"/>
          </p:nvPr>
        </p:nvSpPr>
        <p:spPr>
          <a:xfrm>
            <a:off x="7915273" y="1983179"/>
            <a:ext cx="3915375" cy="3045285"/>
          </a:xfrm>
        </p:spPr>
        <p:txBody>
          <a:bodyPr anchor="b" anchorCtr="0"/>
          <a:lstStyle>
            <a:lvl1pPr marL="0" indent="0" algn="l" defTabSz="914400" rtl="0" eaLnBrk="1" latinLnBrk="0" hangingPunct="1">
              <a:lnSpc>
                <a:spcPct val="85000"/>
              </a:lnSpc>
              <a:spcBef>
                <a:spcPts val="0"/>
              </a:spcBef>
              <a:buFontTx/>
              <a:buNone/>
              <a:defRPr lang="sv-SE" sz="3400" kern="1200" dirty="0">
                <a:solidFill>
                  <a:schemeClr val="bg1"/>
                </a:solidFill>
                <a:latin typeface="Arial" panose="020B0604020202020204" pitchFamily="34" charset="0"/>
                <a:ea typeface="+mn-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Nivå 1, 34pt</a:t>
            </a:r>
          </a:p>
        </p:txBody>
      </p:sp>
      <p:sp>
        <p:nvSpPr>
          <p:cNvPr id="21" name="Platshållare för text 20">
            <a:extLst>
              <a:ext uri="{FF2B5EF4-FFF2-40B4-BE49-F238E27FC236}">
                <a16:creationId xmlns:a16="http://schemas.microsoft.com/office/drawing/2014/main" id="{7C84D648-5EC7-4994-B268-C0A42EBA50E9}"/>
              </a:ext>
            </a:extLst>
          </p:cNvPr>
          <p:cNvSpPr>
            <a:spLocks noGrp="1"/>
          </p:cNvSpPr>
          <p:nvPr>
            <p:ph type="body" sz="quarter" idx="32" hasCustomPrompt="1"/>
          </p:nvPr>
        </p:nvSpPr>
        <p:spPr>
          <a:xfrm>
            <a:off x="1215890" y="6330588"/>
            <a:ext cx="4266000" cy="180000"/>
          </a:xfrm>
        </p:spPr>
        <p:txBody>
          <a:bodyPr/>
          <a:lstStyle>
            <a:lvl1pPr marL="0" indent="0">
              <a:buFontTx/>
              <a:buNone/>
              <a:defRPr sz="1000">
                <a:solidFill>
                  <a:schemeClr val="bg1"/>
                </a:solidFill>
              </a:defRPr>
            </a:lvl1pPr>
          </a:lstStyle>
          <a:p>
            <a:pPr lvl="0"/>
            <a:r>
              <a:rPr lang="sv-SE"/>
              <a:t>Fotnot</a:t>
            </a:r>
            <a:endParaRPr lang="sv-SE" dirty="0"/>
          </a:p>
        </p:txBody>
      </p:sp>
      <p:sp>
        <p:nvSpPr>
          <p:cNvPr id="26" name="Platshållare för datum 25">
            <a:extLst>
              <a:ext uri="{FF2B5EF4-FFF2-40B4-BE49-F238E27FC236}">
                <a16:creationId xmlns:a16="http://schemas.microsoft.com/office/drawing/2014/main" id="{F8A70B1A-C6D6-492F-A0FF-FF2A5739BC09}"/>
              </a:ext>
            </a:extLst>
          </p:cNvPr>
          <p:cNvSpPr>
            <a:spLocks noGrp="1"/>
          </p:cNvSpPr>
          <p:nvPr>
            <p:ph type="dt" sz="half" idx="33"/>
          </p:nvPr>
        </p:nvSpPr>
        <p:spPr/>
        <p:txBody>
          <a:bodyPr/>
          <a:lstStyle>
            <a:lvl1pPr>
              <a:defRPr>
                <a:solidFill>
                  <a:schemeClr val="bg1"/>
                </a:solidFill>
              </a:defRPr>
            </a:lvl1pPr>
          </a:lstStyle>
          <a:p>
            <a:r>
              <a:rPr lang="sv-SE" dirty="0"/>
              <a:t>2020-05-27</a:t>
            </a:r>
          </a:p>
        </p:txBody>
      </p:sp>
      <p:sp>
        <p:nvSpPr>
          <p:cNvPr id="27" name="Platshållare för sidfot 26">
            <a:extLst>
              <a:ext uri="{FF2B5EF4-FFF2-40B4-BE49-F238E27FC236}">
                <a16:creationId xmlns:a16="http://schemas.microsoft.com/office/drawing/2014/main" id="{6797A9BA-D167-4E58-8747-7809BD24F2B1}"/>
              </a:ext>
            </a:extLst>
          </p:cNvPr>
          <p:cNvSpPr>
            <a:spLocks noGrp="1"/>
          </p:cNvSpPr>
          <p:nvPr>
            <p:ph type="ftr" sz="quarter" idx="34"/>
          </p:nvPr>
        </p:nvSpPr>
        <p:spPr>
          <a:xfrm>
            <a:off x="365125" y="7076982"/>
            <a:ext cx="4266000" cy="180000"/>
          </a:xfrm>
        </p:spPr>
        <p:txBody>
          <a:bodyPr/>
          <a:lstStyle>
            <a:lvl1pPr>
              <a:defRPr>
                <a:solidFill>
                  <a:schemeClr val="bg1"/>
                </a:solidFill>
              </a:defRPr>
            </a:lvl1pPr>
          </a:lstStyle>
          <a:p>
            <a:r>
              <a:rPr lang="sv-SE" dirty="0"/>
              <a:t>Sidfot</a:t>
            </a:r>
          </a:p>
        </p:txBody>
      </p:sp>
      <p:sp>
        <p:nvSpPr>
          <p:cNvPr id="28" name="Platshållare för bildnummer 27">
            <a:extLst>
              <a:ext uri="{FF2B5EF4-FFF2-40B4-BE49-F238E27FC236}">
                <a16:creationId xmlns:a16="http://schemas.microsoft.com/office/drawing/2014/main" id="{9973E591-B738-4EF1-9176-C7491531D231}"/>
              </a:ext>
            </a:extLst>
          </p:cNvPr>
          <p:cNvSpPr>
            <a:spLocks noGrp="1"/>
          </p:cNvSpPr>
          <p:nvPr>
            <p:ph type="sldNum" sz="quarter" idx="35"/>
          </p:nvPr>
        </p:nvSpPr>
        <p:spPr/>
        <p:txBody>
          <a:bodyPr/>
          <a:lstStyle>
            <a:lvl1pPr>
              <a:defRPr>
                <a:solidFill>
                  <a:schemeClr val="bg1"/>
                </a:solidFill>
              </a:defRPr>
            </a:lvl1pPr>
          </a:lstStyle>
          <a:p>
            <a:fld id="{AE086683-F536-42AB-ABBC-F4803DFE8DBC}" type="slidenum">
              <a:rPr lang="sv-SE" smtClean="0"/>
              <a:pPr/>
              <a:t>‹#›</a:t>
            </a:fld>
            <a:endParaRPr lang="sv-SE" dirty="0"/>
          </a:p>
        </p:txBody>
      </p:sp>
      <p:pic>
        <p:nvPicPr>
          <p:cNvPr id="9" name="Bildobjekt 8">
            <a:extLst>
              <a:ext uri="{FF2B5EF4-FFF2-40B4-BE49-F238E27FC236}">
                <a16:creationId xmlns:a16="http://schemas.microsoft.com/office/drawing/2014/main" id="{DA4135C9-2D4C-4317-9EBF-20F7BD74AF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black">
          <a:xfrm>
            <a:off x="11043919" y="6127622"/>
            <a:ext cx="792480" cy="527304"/>
          </a:xfrm>
          <a:prstGeom prst="rect">
            <a:avLst/>
          </a:prstGeom>
        </p:spPr>
      </p:pic>
    </p:spTree>
    <p:extLst>
      <p:ext uri="{BB962C8B-B14F-4D97-AF65-F5344CB8AC3E}">
        <p14:creationId xmlns:p14="http://schemas.microsoft.com/office/powerpoint/2010/main" val="3327741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istik 7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040718" y="3152122"/>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04071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04071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04071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3693658"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3693658"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3693658"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3693658"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5346662"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5346662"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5346662"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5346662"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6999666"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6999666"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6999666"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6999666"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7" name="Platshållare för text 12">
            <a:extLst>
              <a:ext uri="{FF2B5EF4-FFF2-40B4-BE49-F238E27FC236}">
                <a16:creationId xmlns:a16="http://schemas.microsoft.com/office/drawing/2014/main" id="{3E0B5F82-8E38-4533-AAAC-E4335AC6A794}"/>
              </a:ext>
            </a:extLst>
          </p:cNvPr>
          <p:cNvSpPr>
            <a:spLocks noGrp="1"/>
          </p:cNvSpPr>
          <p:nvPr>
            <p:ph type="body" sz="quarter" idx="66" hasCustomPrompt="1"/>
          </p:nvPr>
        </p:nvSpPr>
        <p:spPr>
          <a:xfrm>
            <a:off x="8652670"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8" name="Platshållare för text 12">
            <a:extLst>
              <a:ext uri="{FF2B5EF4-FFF2-40B4-BE49-F238E27FC236}">
                <a16:creationId xmlns:a16="http://schemas.microsoft.com/office/drawing/2014/main" id="{9E37AB62-1E06-4AAD-A866-0AEE2B97E295}"/>
              </a:ext>
            </a:extLst>
          </p:cNvPr>
          <p:cNvSpPr>
            <a:spLocks noGrp="1"/>
          </p:cNvSpPr>
          <p:nvPr>
            <p:ph type="body" sz="quarter" idx="67" hasCustomPrompt="1"/>
          </p:nvPr>
        </p:nvSpPr>
        <p:spPr>
          <a:xfrm>
            <a:off x="8652670"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9" name="Platshållare för text 12">
            <a:extLst>
              <a:ext uri="{FF2B5EF4-FFF2-40B4-BE49-F238E27FC236}">
                <a16:creationId xmlns:a16="http://schemas.microsoft.com/office/drawing/2014/main" id="{9767D526-BAB1-4685-A9EC-45359F1134A6}"/>
              </a:ext>
            </a:extLst>
          </p:cNvPr>
          <p:cNvSpPr>
            <a:spLocks noGrp="1"/>
          </p:cNvSpPr>
          <p:nvPr>
            <p:ph type="body" sz="quarter" idx="68" hasCustomPrompt="1"/>
          </p:nvPr>
        </p:nvSpPr>
        <p:spPr>
          <a:xfrm>
            <a:off x="8652670"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0" name="Platshållare för text 12">
            <a:extLst>
              <a:ext uri="{FF2B5EF4-FFF2-40B4-BE49-F238E27FC236}">
                <a16:creationId xmlns:a16="http://schemas.microsoft.com/office/drawing/2014/main" id="{89734CB0-0CA5-48A0-896A-61F0B6778914}"/>
              </a:ext>
            </a:extLst>
          </p:cNvPr>
          <p:cNvSpPr>
            <a:spLocks noGrp="1"/>
          </p:cNvSpPr>
          <p:nvPr>
            <p:ph type="body" sz="quarter" idx="69" hasCustomPrompt="1"/>
          </p:nvPr>
        </p:nvSpPr>
        <p:spPr>
          <a:xfrm>
            <a:off x="8652670"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81" name="Platshållare för text 12">
            <a:extLst>
              <a:ext uri="{FF2B5EF4-FFF2-40B4-BE49-F238E27FC236}">
                <a16:creationId xmlns:a16="http://schemas.microsoft.com/office/drawing/2014/main" id="{7363F760-94FD-4677-89E9-9E6BDA96F853}"/>
              </a:ext>
            </a:extLst>
          </p:cNvPr>
          <p:cNvSpPr>
            <a:spLocks noGrp="1"/>
          </p:cNvSpPr>
          <p:nvPr>
            <p:ph type="body" sz="quarter" idx="70" hasCustomPrompt="1"/>
          </p:nvPr>
        </p:nvSpPr>
        <p:spPr>
          <a:xfrm>
            <a:off x="10305674" y="3151188"/>
            <a:ext cx="15228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82" name="Platshållare för text 12">
            <a:extLst>
              <a:ext uri="{FF2B5EF4-FFF2-40B4-BE49-F238E27FC236}">
                <a16:creationId xmlns:a16="http://schemas.microsoft.com/office/drawing/2014/main" id="{BC9804A2-538E-4CB4-B280-314B9574387F}"/>
              </a:ext>
            </a:extLst>
          </p:cNvPr>
          <p:cNvSpPr>
            <a:spLocks noGrp="1"/>
          </p:cNvSpPr>
          <p:nvPr>
            <p:ph type="body" sz="quarter" idx="71" hasCustomPrompt="1"/>
          </p:nvPr>
        </p:nvSpPr>
        <p:spPr>
          <a:xfrm>
            <a:off x="10305674" y="4893038"/>
            <a:ext cx="15228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83" name="Platshållare för text 12">
            <a:extLst>
              <a:ext uri="{FF2B5EF4-FFF2-40B4-BE49-F238E27FC236}">
                <a16:creationId xmlns:a16="http://schemas.microsoft.com/office/drawing/2014/main" id="{A11F3B29-42A9-4F5B-82EE-6DDD4B041677}"/>
              </a:ext>
            </a:extLst>
          </p:cNvPr>
          <p:cNvSpPr>
            <a:spLocks noGrp="1"/>
          </p:cNvSpPr>
          <p:nvPr>
            <p:ph type="body" sz="quarter" idx="72" hasCustomPrompt="1"/>
          </p:nvPr>
        </p:nvSpPr>
        <p:spPr>
          <a:xfrm>
            <a:off x="10305674" y="2560638"/>
            <a:ext cx="15228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84" name="Platshållare för text 12">
            <a:extLst>
              <a:ext uri="{FF2B5EF4-FFF2-40B4-BE49-F238E27FC236}">
                <a16:creationId xmlns:a16="http://schemas.microsoft.com/office/drawing/2014/main" id="{617F4DC7-EF68-4536-A831-A534BAC7D97F}"/>
              </a:ext>
            </a:extLst>
          </p:cNvPr>
          <p:cNvSpPr>
            <a:spLocks noGrp="1"/>
          </p:cNvSpPr>
          <p:nvPr>
            <p:ph type="body" sz="quarter" idx="73" hasCustomPrompt="1"/>
          </p:nvPr>
        </p:nvSpPr>
        <p:spPr>
          <a:xfrm>
            <a:off x="10305674" y="2163836"/>
            <a:ext cx="15228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1494464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istik 5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2708521" y="3152122"/>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270852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270852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270852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5029391"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5029391"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5029391"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5029391"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8" name="Platshållare för text 12">
            <a:extLst>
              <a:ext uri="{FF2B5EF4-FFF2-40B4-BE49-F238E27FC236}">
                <a16:creationId xmlns:a16="http://schemas.microsoft.com/office/drawing/2014/main" id="{22AE62DC-84EB-4A8D-9705-A043DCC77846}"/>
              </a:ext>
            </a:extLst>
          </p:cNvPr>
          <p:cNvSpPr>
            <a:spLocks noGrp="1"/>
          </p:cNvSpPr>
          <p:nvPr>
            <p:ph type="body" sz="quarter" idx="58" hasCustomPrompt="1"/>
          </p:nvPr>
        </p:nvSpPr>
        <p:spPr>
          <a:xfrm>
            <a:off x="7350264"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9" name="Platshållare för text 12">
            <a:extLst>
              <a:ext uri="{FF2B5EF4-FFF2-40B4-BE49-F238E27FC236}">
                <a16:creationId xmlns:a16="http://schemas.microsoft.com/office/drawing/2014/main" id="{049176FA-F2D5-4685-A594-90614659A0E2}"/>
              </a:ext>
            </a:extLst>
          </p:cNvPr>
          <p:cNvSpPr>
            <a:spLocks noGrp="1"/>
          </p:cNvSpPr>
          <p:nvPr>
            <p:ph type="body" sz="quarter" idx="59" hasCustomPrompt="1"/>
          </p:nvPr>
        </p:nvSpPr>
        <p:spPr>
          <a:xfrm>
            <a:off x="7350264"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0" name="Platshållare för text 12">
            <a:extLst>
              <a:ext uri="{FF2B5EF4-FFF2-40B4-BE49-F238E27FC236}">
                <a16:creationId xmlns:a16="http://schemas.microsoft.com/office/drawing/2014/main" id="{9CCCDB98-BC36-44F6-8E17-E9348BD6DF60}"/>
              </a:ext>
            </a:extLst>
          </p:cNvPr>
          <p:cNvSpPr>
            <a:spLocks noGrp="1"/>
          </p:cNvSpPr>
          <p:nvPr>
            <p:ph type="body" sz="quarter" idx="60" hasCustomPrompt="1"/>
          </p:nvPr>
        </p:nvSpPr>
        <p:spPr>
          <a:xfrm>
            <a:off x="7350264"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1" name="Platshållare för text 12">
            <a:extLst>
              <a:ext uri="{FF2B5EF4-FFF2-40B4-BE49-F238E27FC236}">
                <a16:creationId xmlns:a16="http://schemas.microsoft.com/office/drawing/2014/main" id="{64450B7B-DB07-409E-B06F-C9CC97729165}"/>
              </a:ext>
            </a:extLst>
          </p:cNvPr>
          <p:cNvSpPr>
            <a:spLocks noGrp="1"/>
          </p:cNvSpPr>
          <p:nvPr>
            <p:ph type="body" sz="quarter" idx="61" hasCustomPrompt="1"/>
          </p:nvPr>
        </p:nvSpPr>
        <p:spPr>
          <a:xfrm>
            <a:off x="7350264"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73" name="Platshållare för text 12">
            <a:extLst>
              <a:ext uri="{FF2B5EF4-FFF2-40B4-BE49-F238E27FC236}">
                <a16:creationId xmlns:a16="http://schemas.microsoft.com/office/drawing/2014/main" id="{470A28C3-92C5-492B-A3AD-DA3FB354A722}"/>
              </a:ext>
            </a:extLst>
          </p:cNvPr>
          <p:cNvSpPr>
            <a:spLocks noGrp="1"/>
          </p:cNvSpPr>
          <p:nvPr>
            <p:ph type="body" sz="quarter" idx="62" hasCustomPrompt="1"/>
          </p:nvPr>
        </p:nvSpPr>
        <p:spPr>
          <a:xfrm>
            <a:off x="9671135" y="3151188"/>
            <a:ext cx="21456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74" name="Platshållare för text 12">
            <a:extLst>
              <a:ext uri="{FF2B5EF4-FFF2-40B4-BE49-F238E27FC236}">
                <a16:creationId xmlns:a16="http://schemas.microsoft.com/office/drawing/2014/main" id="{BFDF4B4A-312B-4B20-91C8-04405539FC8E}"/>
              </a:ext>
            </a:extLst>
          </p:cNvPr>
          <p:cNvSpPr>
            <a:spLocks noGrp="1"/>
          </p:cNvSpPr>
          <p:nvPr>
            <p:ph type="body" sz="quarter" idx="63" hasCustomPrompt="1"/>
          </p:nvPr>
        </p:nvSpPr>
        <p:spPr>
          <a:xfrm>
            <a:off x="9671135" y="4893038"/>
            <a:ext cx="21456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75" name="Platshållare för text 12">
            <a:extLst>
              <a:ext uri="{FF2B5EF4-FFF2-40B4-BE49-F238E27FC236}">
                <a16:creationId xmlns:a16="http://schemas.microsoft.com/office/drawing/2014/main" id="{EC4F5C00-F0A2-4782-8481-B89818F9B34A}"/>
              </a:ext>
            </a:extLst>
          </p:cNvPr>
          <p:cNvSpPr>
            <a:spLocks noGrp="1"/>
          </p:cNvSpPr>
          <p:nvPr>
            <p:ph type="body" sz="quarter" idx="64" hasCustomPrompt="1"/>
          </p:nvPr>
        </p:nvSpPr>
        <p:spPr>
          <a:xfrm>
            <a:off x="9671135" y="2560638"/>
            <a:ext cx="21456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76" name="Platshållare för text 12">
            <a:extLst>
              <a:ext uri="{FF2B5EF4-FFF2-40B4-BE49-F238E27FC236}">
                <a16:creationId xmlns:a16="http://schemas.microsoft.com/office/drawing/2014/main" id="{A96C30DD-1ABD-46A5-8CAA-A8C26447726B}"/>
              </a:ext>
            </a:extLst>
          </p:cNvPr>
          <p:cNvSpPr>
            <a:spLocks noGrp="1"/>
          </p:cNvSpPr>
          <p:nvPr>
            <p:ph type="body" sz="quarter" idx="65" hasCustomPrompt="1"/>
          </p:nvPr>
        </p:nvSpPr>
        <p:spPr>
          <a:xfrm>
            <a:off x="9671135" y="2163836"/>
            <a:ext cx="21456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409549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istik 3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50" name="Platshållare för text 12">
            <a:extLst>
              <a:ext uri="{FF2B5EF4-FFF2-40B4-BE49-F238E27FC236}">
                <a16:creationId xmlns:a16="http://schemas.microsoft.com/office/drawing/2014/main" id="{39B0E3FE-A861-42DF-B771-7B2DB17146A1}"/>
              </a:ext>
            </a:extLst>
          </p:cNvPr>
          <p:cNvSpPr>
            <a:spLocks noGrp="1"/>
          </p:cNvSpPr>
          <p:nvPr>
            <p:ph type="body" sz="quarter" idx="50" hasCustomPrompt="1"/>
          </p:nvPr>
        </p:nvSpPr>
        <p:spPr>
          <a:xfrm>
            <a:off x="4397621" y="3152122"/>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54" name="Platshållare för text 12">
            <a:extLst>
              <a:ext uri="{FF2B5EF4-FFF2-40B4-BE49-F238E27FC236}">
                <a16:creationId xmlns:a16="http://schemas.microsoft.com/office/drawing/2014/main" id="{9118C507-C5BB-48A2-BB9C-912070F3CA3B}"/>
              </a:ext>
            </a:extLst>
          </p:cNvPr>
          <p:cNvSpPr>
            <a:spLocks noGrp="1"/>
          </p:cNvSpPr>
          <p:nvPr>
            <p:ph type="body" sz="quarter" idx="51" hasCustomPrompt="1"/>
          </p:nvPr>
        </p:nvSpPr>
        <p:spPr>
          <a:xfrm>
            <a:off x="4397621"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55" name="Platshållare för text 12">
            <a:extLst>
              <a:ext uri="{FF2B5EF4-FFF2-40B4-BE49-F238E27FC236}">
                <a16:creationId xmlns:a16="http://schemas.microsoft.com/office/drawing/2014/main" id="{396B457A-4C1E-461A-B49A-1070FF869652}"/>
              </a:ext>
            </a:extLst>
          </p:cNvPr>
          <p:cNvSpPr>
            <a:spLocks noGrp="1"/>
          </p:cNvSpPr>
          <p:nvPr>
            <p:ph type="body" sz="quarter" idx="52" hasCustomPrompt="1"/>
          </p:nvPr>
        </p:nvSpPr>
        <p:spPr>
          <a:xfrm>
            <a:off x="4397621"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56" name="Platshållare för text 12">
            <a:extLst>
              <a:ext uri="{FF2B5EF4-FFF2-40B4-BE49-F238E27FC236}">
                <a16:creationId xmlns:a16="http://schemas.microsoft.com/office/drawing/2014/main" id="{5CA953BB-DCCF-4027-BB3B-026B54F6846D}"/>
              </a:ext>
            </a:extLst>
          </p:cNvPr>
          <p:cNvSpPr>
            <a:spLocks noGrp="1"/>
          </p:cNvSpPr>
          <p:nvPr>
            <p:ph type="body" sz="quarter" idx="53" hasCustomPrompt="1"/>
          </p:nvPr>
        </p:nvSpPr>
        <p:spPr>
          <a:xfrm>
            <a:off x="4397621"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8408755" y="3151188"/>
            <a:ext cx="342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8408755" y="4893038"/>
            <a:ext cx="342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8408755" y="2560638"/>
            <a:ext cx="342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8408755" y="2163836"/>
            <a:ext cx="342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84089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Nytt avsnitt svar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19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istik 2 s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userDrawn="1">
            <p:ph type="title" hasCustomPrompt="1"/>
          </p:nvPr>
        </p:nvSpPr>
        <p:spPr>
          <a:xfrm>
            <a:off x="365124" y="407201"/>
            <a:ext cx="11463713" cy="504825"/>
          </a:xfrm>
        </p:spPr>
        <p:txBody>
          <a:bodyPr/>
          <a:lstStyle>
            <a:lvl1pPr>
              <a:defRPr>
                <a:solidFill>
                  <a:schemeClr val="tx1"/>
                </a:solidFill>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userDrawn="1">
            <p:ph type="body" sz="quarter" idx="12" hasCustomPrompt="1"/>
          </p:nvPr>
        </p:nvSpPr>
        <p:spPr>
          <a:xfrm>
            <a:off x="365125" y="993775"/>
            <a:ext cx="11463715" cy="576263"/>
          </a:xfrm>
        </p:spPr>
        <p:txBody>
          <a:bodyPr/>
          <a:lstStyle>
            <a:lvl1pPr marL="0" indent="0">
              <a:buFontTx/>
              <a:buNone/>
              <a:defRPr sz="2800">
                <a:solidFill>
                  <a:schemeClr val="tx2"/>
                </a:solidFill>
              </a:defRPr>
            </a:lvl1pPr>
          </a:lstStyle>
          <a:p>
            <a:pPr lvl="0"/>
            <a:r>
              <a:rPr lang="sv-SE" dirty="0"/>
              <a:t>Underrubrik, 28pt</a:t>
            </a:r>
          </a:p>
        </p:txBody>
      </p:sp>
      <p:sp>
        <p:nvSpPr>
          <p:cNvPr id="6" name="Platshållare för datum 5">
            <a:extLst>
              <a:ext uri="{FF2B5EF4-FFF2-40B4-BE49-F238E27FC236}">
                <a16:creationId xmlns:a16="http://schemas.microsoft.com/office/drawing/2014/main" id="{B318D375-C915-4E93-96DB-447E82232D64}"/>
              </a:ext>
            </a:extLst>
          </p:cNvPr>
          <p:cNvSpPr>
            <a:spLocks noGrp="1"/>
          </p:cNvSpPr>
          <p:nvPr userDrawn="1">
            <p:ph type="dt" sz="half" idx="24"/>
          </p:nvPr>
        </p:nvSpPr>
        <p:spPr/>
        <p:txBody>
          <a:bodyPr/>
          <a:lstStyle/>
          <a:p>
            <a:r>
              <a:rPr lang="sv-SE" dirty="0"/>
              <a:t>2020-05-27</a:t>
            </a:r>
          </a:p>
        </p:txBody>
      </p:sp>
      <p:sp>
        <p:nvSpPr>
          <p:cNvPr id="7" name="Platshållare för sidfot 6">
            <a:extLst>
              <a:ext uri="{FF2B5EF4-FFF2-40B4-BE49-F238E27FC236}">
                <a16:creationId xmlns:a16="http://schemas.microsoft.com/office/drawing/2014/main" id="{8F57A47E-58BF-4BDC-9F25-8D1FCB1002C0}"/>
              </a:ext>
            </a:extLst>
          </p:cNvPr>
          <p:cNvSpPr>
            <a:spLocks noGrp="1"/>
          </p:cNvSpPr>
          <p:nvPr userDrawn="1">
            <p:ph type="ftr" sz="quarter" idx="25"/>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6F71D79F-332E-4DDB-ADCF-69B4D35974BB}"/>
              </a:ext>
            </a:extLst>
          </p:cNvPr>
          <p:cNvSpPr>
            <a:spLocks noGrp="1"/>
          </p:cNvSpPr>
          <p:nvPr userDrawn="1">
            <p:ph type="sldNum" sz="quarter" idx="26"/>
          </p:nvPr>
        </p:nvSpPr>
        <p:spPr/>
        <p:txBody>
          <a:bodyPr/>
          <a:lstStyle/>
          <a:p>
            <a:fld id="{AE086683-F536-42AB-ABBC-F4803DFE8DBC}" type="slidenum">
              <a:rPr lang="sv-SE" smtClean="0"/>
              <a:pPr/>
              <a:t>‹#›</a:t>
            </a:fld>
            <a:endParaRPr lang="sv-SE" dirty="0"/>
          </a:p>
        </p:txBody>
      </p:sp>
      <p:sp>
        <p:nvSpPr>
          <p:cNvPr id="13" name="Platshållare för text 12">
            <a:extLst>
              <a:ext uri="{FF2B5EF4-FFF2-40B4-BE49-F238E27FC236}">
                <a16:creationId xmlns:a16="http://schemas.microsoft.com/office/drawing/2014/main" id="{D5F14E9A-7122-4BC1-959F-1C085C1F504F}"/>
              </a:ext>
            </a:extLst>
          </p:cNvPr>
          <p:cNvSpPr>
            <a:spLocks noGrp="1"/>
          </p:cNvSpPr>
          <p:nvPr userDrawn="1">
            <p:ph type="body" sz="quarter" idx="28" hasCustomPrompt="1"/>
          </p:nvPr>
        </p:nvSpPr>
        <p:spPr>
          <a:xfrm>
            <a:off x="387650"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15" name="Platshållare för text 12">
            <a:extLst>
              <a:ext uri="{FF2B5EF4-FFF2-40B4-BE49-F238E27FC236}">
                <a16:creationId xmlns:a16="http://schemas.microsoft.com/office/drawing/2014/main" id="{C664C57C-696C-4CEC-B3D3-3D320251C5F9}"/>
              </a:ext>
            </a:extLst>
          </p:cNvPr>
          <p:cNvSpPr>
            <a:spLocks noGrp="1"/>
          </p:cNvSpPr>
          <p:nvPr userDrawn="1">
            <p:ph type="body" sz="quarter" idx="29" hasCustomPrompt="1"/>
          </p:nvPr>
        </p:nvSpPr>
        <p:spPr>
          <a:xfrm>
            <a:off x="387650"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48" name="Platshållare för text 12">
            <a:extLst>
              <a:ext uri="{FF2B5EF4-FFF2-40B4-BE49-F238E27FC236}">
                <a16:creationId xmlns:a16="http://schemas.microsoft.com/office/drawing/2014/main" id="{B05EFCF4-6A9C-473B-83DF-A1BDE13421CC}"/>
              </a:ext>
            </a:extLst>
          </p:cNvPr>
          <p:cNvSpPr>
            <a:spLocks noGrp="1"/>
          </p:cNvSpPr>
          <p:nvPr userDrawn="1">
            <p:ph type="body" sz="quarter" idx="48" hasCustomPrompt="1"/>
          </p:nvPr>
        </p:nvSpPr>
        <p:spPr>
          <a:xfrm>
            <a:off x="387650"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49" name="Platshållare för text 12">
            <a:extLst>
              <a:ext uri="{FF2B5EF4-FFF2-40B4-BE49-F238E27FC236}">
                <a16:creationId xmlns:a16="http://schemas.microsoft.com/office/drawing/2014/main" id="{DB46E94B-A662-4E5A-B6CD-A3C3373B84A3}"/>
              </a:ext>
            </a:extLst>
          </p:cNvPr>
          <p:cNvSpPr>
            <a:spLocks noGrp="1"/>
          </p:cNvSpPr>
          <p:nvPr userDrawn="1">
            <p:ph type="body" sz="quarter" idx="49" hasCustomPrompt="1"/>
          </p:nvPr>
        </p:nvSpPr>
        <p:spPr>
          <a:xfrm>
            <a:off x="387650"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
        <p:nvSpPr>
          <p:cNvPr id="63" name="Platshållare för text 12">
            <a:extLst>
              <a:ext uri="{FF2B5EF4-FFF2-40B4-BE49-F238E27FC236}">
                <a16:creationId xmlns:a16="http://schemas.microsoft.com/office/drawing/2014/main" id="{AD4D9D5A-914D-44D7-8590-46C1E7D4B722}"/>
              </a:ext>
            </a:extLst>
          </p:cNvPr>
          <p:cNvSpPr>
            <a:spLocks noGrp="1"/>
          </p:cNvSpPr>
          <p:nvPr>
            <p:ph type="body" sz="quarter" idx="54" hasCustomPrompt="1"/>
          </p:nvPr>
        </p:nvSpPr>
        <p:spPr>
          <a:xfrm>
            <a:off x="6419935" y="3151188"/>
            <a:ext cx="5400000" cy="1741850"/>
          </a:xfrm>
          <a:solidFill>
            <a:schemeClr val="accent4"/>
          </a:solidFill>
        </p:spPr>
        <p:txBody>
          <a:bodyPr anchor="ctr" anchorCtr="0"/>
          <a:lstStyle>
            <a:lvl1pPr marL="0" indent="0" algn="ctr">
              <a:buFontTx/>
              <a:buNone/>
              <a:defRPr sz="6000" spc="-150" baseline="0">
                <a:solidFill>
                  <a:schemeClr val="bg1"/>
                </a:solidFill>
              </a:defRPr>
            </a:lvl1pPr>
          </a:lstStyle>
          <a:p>
            <a:pPr lvl="0"/>
            <a:r>
              <a:rPr lang="sv-SE" dirty="0"/>
              <a:t>00</a:t>
            </a:r>
          </a:p>
        </p:txBody>
      </p:sp>
      <p:sp>
        <p:nvSpPr>
          <p:cNvPr id="64" name="Platshållare för text 12">
            <a:extLst>
              <a:ext uri="{FF2B5EF4-FFF2-40B4-BE49-F238E27FC236}">
                <a16:creationId xmlns:a16="http://schemas.microsoft.com/office/drawing/2014/main" id="{108F4D75-0A9A-4BCE-AC60-F4622172DA53}"/>
              </a:ext>
            </a:extLst>
          </p:cNvPr>
          <p:cNvSpPr>
            <a:spLocks noGrp="1"/>
          </p:cNvSpPr>
          <p:nvPr>
            <p:ph type="body" sz="quarter" idx="55" hasCustomPrompt="1"/>
          </p:nvPr>
        </p:nvSpPr>
        <p:spPr>
          <a:xfrm>
            <a:off x="6419935" y="4893038"/>
            <a:ext cx="5400000" cy="710043"/>
          </a:xfrm>
          <a:solidFill>
            <a:schemeClr val="accent4"/>
          </a:solidFill>
        </p:spPr>
        <p:txBody>
          <a:bodyPr lIns="72000" rIns="72000" anchor="t" anchorCtr="0"/>
          <a:lstStyle>
            <a:lvl1pPr marL="0" indent="0" algn="ctr">
              <a:buFontTx/>
              <a:buNone/>
              <a:defRPr sz="3000" spc="-150" baseline="0">
                <a:solidFill>
                  <a:schemeClr val="bg1"/>
                </a:solidFill>
              </a:defRPr>
            </a:lvl1pPr>
          </a:lstStyle>
          <a:p>
            <a:pPr lvl="0"/>
            <a:r>
              <a:rPr lang="sv-SE" dirty="0"/>
              <a:t>Text</a:t>
            </a:r>
          </a:p>
        </p:txBody>
      </p:sp>
      <p:sp>
        <p:nvSpPr>
          <p:cNvPr id="65" name="Platshållare för text 12">
            <a:extLst>
              <a:ext uri="{FF2B5EF4-FFF2-40B4-BE49-F238E27FC236}">
                <a16:creationId xmlns:a16="http://schemas.microsoft.com/office/drawing/2014/main" id="{7D0D3461-8DA7-451A-A63A-F48C0873F2B1}"/>
              </a:ext>
            </a:extLst>
          </p:cNvPr>
          <p:cNvSpPr>
            <a:spLocks noGrp="1"/>
          </p:cNvSpPr>
          <p:nvPr>
            <p:ph type="body" sz="quarter" idx="56" hasCustomPrompt="1"/>
          </p:nvPr>
        </p:nvSpPr>
        <p:spPr>
          <a:xfrm>
            <a:off x="6419935" y="2560638"/>
            <a:ext cx="5400000" cy="590550"/>
          </a:xfrm>
          <a:solidFill>
            <a:schemeClr val="accent4"/>
          </a:solidFill>
        </p:spPr>
        <p:txBody>
          <a:bodyPr lIns="72000" rIns="72000" anchor="t" anchorCtr="0"/>
          <a:lstStyle>
            <a:lvl1pPr marL="0" indent="0" algn="ctr">
              <a:buFontTx/>
              <a:buNone/>
              <a:defRPr sz="100" spc="-150" baseline="0">
                <a:solidFill>
                  <a:schemeClr val="bg1"/>
                </a:solidFill>
              </a:defRPr>
            </a:lvl1pPr>
          </a:lstStyle>
          <a:p>
            <a:pPr lvl="0"/>
            <a:r>
              <a:rPr lang="sv-SE" dirty="0"/>
              <a:t> </a:t>
            </a:r>
          </a:p>
        </p:txBody>
      </p:sp>
      <p:sp>
        <p:nvSpPr>
          <p:cNvPr id="66" name="Platshållare för text 12">
            <a:extLst>
              <a:ext uri="{FF2B5EF4-FFF2-40B4-BE49-F238E27FC236}">
                <a16:creationId xmlns:a16="http://schemas.microsoft.com/office/drawing/2014/main" id="{BE054A31-A390-4DD3-88E5-1F9700037A5C}"/>
              </a:ext>
            </a:extLst>
          </p:cNvPr>
          <p:cNvSpPr>
            <a:spLocks noGrp="1"/>
          </p:cNvSpPr>
          <p:nvPr>
            <p:ph type="body" sz="quarter" idx="57" hasCustomPrompt="1"/>
          </p:nvPr>
        </p:nvSpPr>
        <p:spPr>
          <a:xfrm>
            <a:off x="6419935" y="2163836"/>
            <a:ext cx="5400000" cy="396802"/>
          </a:xfrm>
          <a:solidFill>
            <a:schemeClr val="tx1"/>
          </a:solidFill>
        </p:spPr>
        <p:txBody>
          <a:bodyPr lIns="72000" rIns="72000" anchor="ctr" anchorCtr="0"/>
          <a:lstStyle>
            <a:lvl1pPr marL="0" indent="0" algn="ctr">
              <a:buFontTx/>
              <a:buNone/>
              <a:defRPr lang="sv-SE" sz="1100" kern="1200" dirty="0">
                <a:solidFill>
                  <a:schemeClr val="bg1"/>
                </a:solidFill>
                <a:latin typeface="+mn-lt"/>
                <a:ea typeface="+mn-ea"/>
                <a:cs typeface="+mn-cs"/>
              </a:defRPr>
            </a:lvl1pPr>
          </a:lstStyle>
          <a:p>
            <a:pPr lvl="0"/>
            <a:r>
              <a:rPr lang="sv-SE" dirty="0"/>
              <a:t> Rubrik, 11pt</a:t>
            </a:r>
          </a:p>
        </p:txBody>
      </p:sp>
    </p:spTree>
    <p:extLst>
      <p:ext uri="{BB962C8B-B14F-4D97-AF65-F5344CB8AC3E}">
        <p14:creationId xmlns:p14="http://schemas.microsoft.com/office/powerpoint/2010/main" val="2236998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p:txBody>
          <a:bodyPr/>
          <a:lstStyle>
            <a:lvl1pPr>
              <a:defRPr/>
            </a:lvl1pPr>
          </a:lstStyle>
          <a:p>
            <a:r>
              <a:rPr lang="sv-SE" dirty="0"/>
              <a:t>Rubrik, 40pt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r>
              <a:rPr lang="sv-SE" dirty="0"/>
              <a:t>2020-05-27</a:t>
            </a:r>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dirty="0"/>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r>
              <a:rPr lang="sv-SE" dirty="0"/>
              <a:t>2020-05-27</a:t>
            </a:r>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dirty="0"/>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AAECDB9-35A5-4381-96A8-2798BBC0EF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4031" y="238378"/>
            <a:ext cx="2330196" cy="6412992"/>
          </a:xfrm>
          <a:prstGeom prst="rect">
            <a:avLst/>
          </a:prstGeom>
        </p:spPr>
      </p:pic>
      <p:pic>
        <p:nvPicPr>
          <p:cNvPr id="20" name="Bildobjekt 19">
            <a:extLst>
              <a:ext uri="{FF2B5EF4-FFF2-40B4-BE49-F238E27FC236}">
                <a16:creationId xmlns:a16="http://schemas.microsoft.com/office/drawing/2014/main" id="{F9962BAE-18E7-43E5-8EB5-A50BD8A466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471058" y="235997"/>
            <a:ext cx="2590005" cy="641160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407201"/>
            <a:ext cx="9007475" cy="1522266"/>
          </a:xfrm>
          <a:noFill/>
        </p:spPr>
        <p:txBody>
          <a:bodyPr anchor="t" anchorCtr="0"/>
          <a:lstStyle>
            <a:lvl1pPr algn="l">
              <a:defRPr sz="5400">
                <a:solidFill>
                  <a:schemeClr val="tx1"/>
                </a:solidFill>
              </a:defRPr>
            </a:lvl1pPr>
          </a:lstStyle>
          <a:p>
            <a:r>
              <a:rPr lang="sv-SE" dirty="0"/>
              <a:t>Tack!</a:t>
            </a:r>
          </a:p>
        </p:txBody>
      </p:sp>
      <p:pic>
        <p:nvPicPr>
          <p:cNvPr id="12" name="Bildobjekt 11">
            <a:extLst>
              <a:ext uri="{FF2B5EF4-FFF2-40B4-BE49-F238E27FC236}">
                <a16:creationId xmlns:a16="http://schemas.microsoft.com/office/drawing/2014/main" id="{5C495190-66C4-406E-B42C-6FBF95962EC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180955" y="6107618"/>
            <a:ext cx="1645920" cy="355092"/>
          </a:xfrm>
          <a:prstGeom prst="rect">
            <a:avLst/>
          </a:prstGeom>
        </p:spPr>
      </p:pic>
      <p:sp>
        <p:nvSpPr>
          <p:cNvPr id="8" name="Underrubrik 2">
            <a:extLst>
              <a:ext uri="{FF2B5EF4-FFF2-40B4-BE49-F238E27FC236}">
                <a16:creationId xmlns:a16="http://schemas.microsoft.com/office/drawing/2014/main" id="{EA337356-7EDE-435B-86CB-0836B9F666A0}"/>
              </a:ext>
            </a:extLst>
          </p:cNvPr>
          <p:cNvSpPr>
            <a:spLocks noGrp="1"/>
          </p:cNvSpPr>
          <p:nvPr>
            <p:ph type="subTitle" idx="1" hasCustomPrompt="1"/>
          </p:nvPr>
        </p:nvSpPr>
        <p:spPr>
          <a:xfrm>
            <a:off x="365126" y="2600329"/>
            <a:ext cx="5730874" cy="466725"/>
          </a:xfrm>
        </p:spPr>
        <p:txBody>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info@akavia.se</a:t>
            </a:r>
          </a:p>
        </p:txBody>
      </p:sp>
      <p:sp>
        <p:nvSpPr>
          <p:cNvPr id="9" name="Platshållare för text 9">
            <a:extLst>
              <a:ext uri="{FF2B5EF4-FFF2-40B4-BE49-F238E27FC236}">
                <a16:creationId xmlns:a16="http://schemas.microsoft.com/office/drawing/2014/main" id="{F0AB3F80-7317-4289-8CD4-188683EB049E}"/>
              </a:ext>
            </a:extLst>
          </p:cNvPr>
          <p:cNvSpPr>
            <a:spLocks noGrp="1"/>
          </p:cNvSpPr>
          <p:nvPr>
            <p:ph type="body" sz="quarter" idx="11" hasCustomPrompt="1"/>
          </p:nvPr>
        </p:nvSpPr>
        <p:spPr>
          <a:xfrm>
            <a:off x="365126" y="3043233"/>
            <a:ext cx="5730874" cy="466725"/>
          </a:xfrm>
        </p:spPr>
        <p:txBody>
          <a:bodyPr/>
          <a:lstStyle>
            <a:lvl1pPr marL="0" indent="0">
              <a:buFontTx/>
              <a:buNone/>
              <a:defRPr>
                <a:solidFill>
                  <a:schemeClr val="tx2"/>
                </a:solidFill>
              </a:defRPr>
            </a:lvl1pPr>
            <a:lvl2pPr marL="514800" indent="0">
              <a:buNone/>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a:t>akavia.se</a:t>
            </a:r>
          </a:p>
        </p:txBody>
      </p:sp>
    </p:spTree>
    <p:extLst>
      <p:ext uri="{BB962C8B-B14F-4D97-AF65-F5344CB8AC3E}">
        <p14:creationId xmlns:p14="http://schemas.microsoft.com/office/powerpoint/2010/main" val="172996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Slut">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45D5BAF0-43F1-4836-86FE-BDE0E7BC04E1}"/>
              </a:ext>
            </a:extLst>
          </p:cNvPr>
          <p:cNvSpPr txBox="1"/>
          <p:nvPr userDrawn="1"/>
        </p:nvSpPr>
        <p:spPr>
          <a:xfrm>
            <a:off x="876300" y="1554641"/>
            <a:ext cx="10439400" cy="3748719"/>
          </a:xfrm>
          <a:prstGeom prst="rect">
            <a:avLst/>
          </a:prstGeom>
          <a:noFill/>
        </p:spPr>
        <p:txBody>
          <a:bodyPr wrap="square" rtlCol="0" anchor="ctr" anchorCtr="0">
            <a:spAutoFit/>
          </a:bodyPr>
          <a:lstStyle/>
          <a:p>
            <a:pPr algn="ctr">
              <a:lnSpc>
                <a:spcPct val="90000"/>
              </a:lnSpc>
            </a:pPr>
            <a:r>
              <a:rPr lang="sv-SE" sz="8500" b="0" dirty="0"/>
              <a:t>Sidor efter </a:t>
            </a:r>
            <a:br>
              <a:rPr lang="sv-SE" sz="8500" b="0" dirty="0"/>
            </a:br>
            <a:r>
              <a:rPr lang="sv-SE" sz="8500" b="0" dirty="0"/>
              <a:t>denna sida tillhör </a:t>
            </a:r>
            <a:br>
              <a:rPr lang="sv-SE" sz="8500" b="0" dirty="0"/>
            </a:br>
            <a:r>
              <a:rPr lang="sv-SE" sz="8500" b="0" dirty="0"/>
              <a:t>inte mallen.</a:t>
            </a:r>
          </a:p>
        </p:txBody>
      </p:sp>
    </p:spTree>
    <p:extLst>
      <p:ext uri="{BB962C8B-B14F-4D97-AF65-F5344CB8AC3E}">
        <p14:creationId xmlns:p14="http://schemas.microsoft.com/office/powerpoint/2010/main" val="351177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alvsida + Bild 2.1">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B60956AD-3B97-F742-80EE-23E1E79FA2D5}"/>
              </a:ext>
            </a:extLst>
          </p:cNvPr>
          <p:cNvSpPr>
            <a:spLocks noGrp="1"/>
          </p:cNvSpPr>
          <p:nvPr>
            <p:ph type="body" sz="quarter" idx="15" hasCustomPrompt="1"/>
          </p:nvPr>
        </p:nvSpPr>
        <p:spPr>
          <a:xfrm>
            <a:off x="6313319" y="1802607"/>
            <a:ext cx="5412277" cy="4262914"/>
          </a:xfrm>
          <a:prstGeom prst="rect">
            <a:avLst/>
          </a:prstGeom>
        </p:spPr>
        <p:txBody>
          <a:bodyPr/>
          <a:lstStyle>
            <a:lvl1pPr algn="l">
              <a:defRPr sz="1750">
                <a:latin typeface="+mn-lt"/>
              </a:defRPr>
            </a:lvl1pPr>
            <a:lvl2pPr marL="296863" indent="-25400" algn="l">
              <a:tabLst/>
              <a:defRPr sz="1750">
                <a:latin typeface="+mn-lt"/>
              </a:defRPr>
            </a:lvl2pPr>
            <a:lvl3pPr marL="535782" indent="0" algn="l">
              <a:tabLst/>
              <a:defRPr sz="1750">
                <a:latin typeface="+mn-lt"/>
              </a:defRPr>
            </a:lvl3pPr>
            <a:lvl4pPr marL="890588" indent="0" algn="l">
              <a:tabLst/>
              <a:defRPr sz="1750">
                <a:latin typeface="+mn-lt"/>
              </a:defRPr>
            </a:lvl4pPr>
            <a:lvl5pPr marL="1270000" indent="0" algn="l">
              <a:tabLst/>
              <a:defRPr sz="1750">
                <a:latin typeface="+mn-lt"/>
              </a:defRPr>
            </a:lvl5pPr>
          </a:lstStyle>
          <a:p>
            <a:pPr lvl="0"/>
            <a:r>
              <a:rPr lang="en-GB" dirty="0" err="1"/>
              <a:t>Skriv</a:t>
            </a:r>
            <a:r>
              <a:rPr lang="en-GB" dirty="0"/>
              <a:t> text </a:t>
            </a:r>
            <a:r>
              <a:rPr lang="en-GB" dirty="0" err="1"/>
              <a:t>här</a:t>
            </a:r>
            <a:r>
              <a:rPr lang="en-GB" dirty="0"/>
              <a:t>, Arial, 35pt</a:t>
            </a:r>
          </a:p>
          <a:p>
            <a:pPr lvl="0"/>
            <a:endParaRPr lang="en-GB" dirty="0"/>
          </a:p>
          <a:p>
            <a:pPr lvl="0"/>
            <a:r>
              <a:rPr lang="en-GB" dirty="0" err="1"/>
              <a:t>Första</a:t>
            </a:r>
            <a:r>
              <a:rPr lang="en-GB" dirty="0"/>
              <a:t> </a:t>
            </a:r>
            <a:r>
              <a:rPr lang="en-GB" dirty="0" err="1"/>
              <a:t>nivå</a:t>
            </a:r>
            <a:endParaRPr lang="en-GB" dirty="0"/>
          </a:p>
          <a:p>
            <a:pPr lvl="1"/>
            <a:r>
              <a:rPr lang="en-GB" dirty="0" err="1"/>
              <a:t>Andra</a:t>
            </a:r>
            <a:r>
              <a:rPr lang="en-GB" dirty="0"/>
              <a:t> </a:t>
            </a:r>
            <a:r>
              <a:rPr lang="en-GB" dirty="0" err="1"/>
              <a:t>nivå</a:t>
            </a:r>
            <a:endParaRPr lang="en-GB" dirty="0"/>
          </a:p>
          <a:p>
            <a:pPr lvl="2"/>
            <a:r>
              <a:rPr lang="en-GB" dirty="0" err="1"/>
              <a:t>Tredje</a:t>
            </a:r>
            <a:r>
              <a:rPr lang="en-GB" dirty="0"/>
              <a:t> </a:t>
            </a:r>
            <a:r>
              <a:rPr lang="en-GB" dirty="0" err="1"/>
              <a:t>nivå</a:t>
            </a:r>
            <a:endParaRPr lang="en-GB" dirty="0"/>
          </a:p>
          <a:p>
            <a:pPr lvl="3"/>
            <a:r>
              <a:rPr lang="en-GB" dirty="0" err="1"/>
              <a:t>Fjärde</a:t>
            </a:r>
            <a:r>
              <a:rPr lang="en-GB" dirty="0"/>
              <a:t> </a:t>
            </a:r>
            <a:r>
              <a:rPr lang="en-GB" dirty="0" err="1"/>
              <a:t>nivå</a:t>
            </a:r>
            <a:endParaRPr lang="en-GB" dirty="0"/>
          </a:p>
          <a:p>
            <a:pPr lvl="4"/>
            <a:r>
              <a:rPr lang="en-GB" dirty="0" err="1"/>
              <a:t>Femte</a:t>
            </a:r>
            <a:r>
              <a:rPr lang="en-GB" dirty="0"/>
              <a:t> </a:t>
            </a:r>
            <a:r>
              <a:rPr lang="en-GB" dirty="0" err="1"/>
              <a:t>nivå</a:t>
            </a:r>
            <a:endParaRPr lang="en-SE" dirty="0"/>
          </a:p>
        </p:txBody>
      </p:sp>
      <p:sp>
        <p:nvSpPr>
          <p:cNvPr id="8" name="Picture Placeholder 4">
            <a:extLst>
              <a:ext uri="{FF2B5EF4-FFF2-40B4-BE49-F238E27FC236}">
                <a16:creationId xmlns:a16="http://schemas.microsoft.com/office/drawing/2014/main" id="{8304E95D-911C-804F-90C4-78DEF8435D27}"/>
              </a:ext>
            </a:extLst>
          </p:cNvPr>
          <p:cNvSpPr>
            <a:spLocks noGrp="1"/>
          </p:cNvSpPr>
          <p:nvPr>
            <p:ph type="pic" sz="quarter" idx="14" hasCustomPrompt="1"/>
          </p:nvPr>
        </p:nvSpPr>
        <p:spPr>
          <a:xfrm>
            <a:off x="-2977" y="0"/>
            <a:ext cx="5993607" cy="6858000"/>
          </a:xfrm>
          <a:prstGeom prst="rect">
            <a:avLst/>
          </a:prstGeom>
        </p:spPr>
        <p:txBody>
          <a:bodyPr anchor="t"/>
          <a:lstStyle>
            <a:lvl1pPr>
              <a:defRPr sz="1750">
                <a:latin typeface="Arial" panose="020B0604020202020204" pitchFamily="34" charset="0"/>
                <a:cs typeface="Arial" panose="020B0604020202020204" pitchFamily="34" charset="0"/>
              </a:defRPr>
            </a:lvl1pPr>
          </a:lstStyle>
          <a:p>
            <a:r>
              <a:rPr lang="en-SE" dirty="0"/>
              <a:t>Klicka på ikonen för att lägga till bild</a:t>
            </a:r>
          </a:p>
        </p:txBody>
      </p:sp>
      <p:sp>
        <p:nvSpPr>
          <p:cNvPr id="12" name="Slide Number"/>
          <p:cNvSpPr txBox="1">
            <a:spLocks noGrp="1"/>
          </p:cNvSpPr>
          <p:nvPr>
            <p:ph type="sldNum" sz="quarter" idx="2"/>
          </p:nvPr>
        </p:nvSpPr>
        <p:spPr>
          <a:xfrm>
            <a:off x="11794385" y="135528"/>
            <a:ext cx="289665" cy="167094"/>
          </a:xfrm>
          <a:prstGeom prst="rect">
            <a:avLst/>
          </a:prstGeom>
        </p:spPr>
        <p:txBody>
          <a:bodyPr/>
          <a:lstStyle>
            <a:lvl1pPr>
              <a:defRPr sz="750">
                <a:solidFill>
                  <a:schemeClr val="tx1"/>
                </a:solidFill>
                <a:latin typeface="Arial" charset="0"/>
                <a:ea typeface="Arial" charset="0"/>
                <a:cs typeface="Arial" charset="0"/>
              </a:defRPr>
            </a:lvl1pPr>
          </a:lstStyle>
          <a:p>
            <a:fld id="{86CB4B4D-7CA3-9044-876B-883B54F8677D}" type="slidenum">
              <a:rPr lang="tr-TR" smtClean="0"/>
              <a:pPr/>
              <a:t>‹#›</a:t>
            </a:fld>
            <a:endParaRPr lang="tr-TR" dirty="0"/>
          </a:p>
        </p:txBody>
      </p:sp>
      <p:sp>
        <p:nvSpPr>
          <p:cNvPr id="13" name="Platshållare för text 2"/>
          <p:cNvSpPr>
            <a:spLocks noGrp="1"/>
          </p:cNvSpPr>
          <p:nvPr>
            <p:ph type="body" sz="quarter" idx="12" hasCustomPrompt="1"/>
          </p:nvPr>
        </p:nvSpPr>
        <p:spPr>
          <a:xfrm>
            <a:off x="6313319" y="135528"/>
            <a:ext cx="5412277" cy="361697"/>
          </a:xfrm>
          <a:prstGeom prst="rect">
            <a:avLst/>
          </a:prstGeom>
        </p:spPr>
        <p:txBody>
          <a:bodyPr/>
          <a:lstStyle>
            <a:lvl1pPr marL="0" marR="0" indent="0" algn="l" defTabSz="412750" rtl="0" eaLnBrk="1" fontAlgn="auto" latinLnBrk="0" hangingPunct="1">
              <a:lnSpc>
                <a:spcPct val="100000"/>
              </a:lnSpc>
              <a:spcBef>
                <a:spcPts val="0"/>
              </a:spcBef>
              <a:spcAft>
                <a:spcPts val="0"/>
              </a:spcAft>
              <a:buClrTx/>
              <a:buSzTx/>
              <a:buFontTx/>
              <a:buNone/>
              <a:tabLst/>
              <a:defRPr sz="2250">
                <a:latin typeface="Arial" charset="0"/>
                <a:ea typeface="Arial" charset="0"/>
                <a:cs typeface="Arial" charset="0"/>
              </a:defRPr>
            </a:lvl1pPr>
          </a:lstStyle>
          <a:p>
            <a:pPr lvl="0"/>
            <a:r>
              <a:rPr lang="sv-SE" dirty="0"/>
              <a:t>Sidans rubrik 45pt</a:t>
            </a:r>
          </a:p>
        </p:txBody>
      </p:sp>
      <p:sp>
        <p:nvSpPr>
          <p:cNvPr id="14" name="Platshållare för text 2"/>
          <p:cNvSpPr>
            <a:spLocks noGrp="1"/>
          </p:cNvSpPr>
          <p:nvPr>
            <p:ph type="body" sz="quarter" idx="13" hasCustomPrompt="1"/>
          </p:nvPr>
        </p:nvSpPr>
        <p:spPr>
          <a:xfrm>
            <a:off x="6313319" y="531768"/>
            <a:ext cx="5412277" cy="361697"/>
          </a:xfrm>
          <a:prstGeom prst="rect">
            <a:avLst/>
          </a:prstGeom>
        </p:spPr>
        <p:txBody>
          <a:bodyPr/>
          <a:lstStyle>
            <a:lvl1pPr marL="0" marR="0" indent="0" algn="l" defTabSz="412750" rtl="0" eaLnBrk="1" fontAlgn="auto" latinLnBrk="0" hangingPunct="1">
              <a:lnSpc>
                <a:spcPct val="100000"/>
              </a:lnSpc>
              <a:spcBef>
                <a:spcPts val="0"/>
              </a:spcBef>
              <a:spcAft>
                <a:spcPts val="0"/>
              </a:spcAft>
              <a:buClrTx/>
              <a:buSzTx/>
              <a:buFontTx/>
              <a:buNone/>
              <a:tabLst/>
              <a:defRPr sz="1750">
                <a:solidFill>
                  <a:schemeClr val="bg1">
                    <a:lumMod val="65000"/>
                  </a:schemeClr>
                </a:solidFill>
                <a:latin typeface="Arial" charset="0"/>
                <a:ea typeface="Arial" charset="0"/>
                <a:cs typeface="Arial" charset="0"/>
              </a:defRPr>
            </a:lvl1pPr>
          </a:lstStyle>
          <a:p>
            <a:pPr lvl="0"/>
            <a:r>
              <a:rPr lang="sv-SE" dirty="0"/>
              <a:t>Eventuell underrubrik 35pt</a:t>
            </a:r>
          </a:p>
        </p:txBody>
      </p:sp>
      <p:pic>
        <p:nvPicPr>
          <p:cNvPr id="15" name="Image" descr="Image">
            <a:extLst>
              <a:ext uri="{FF2B5EF4-FFF2-40B4-BE49-F238E27FC236}">
                <a16:creationId xmlns:a16="http://schemas.microsoft.com/office/drawing/2014/main" id="{5CC81892-B5A7-1F4F-9760-552607C96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0666" y="6384901"/>
            <a:ext cx="1344477" cy="337571"/>
          </a:xfrm>
          <a:prstGeom prst="rect">
            <a:avLst/>
          </a:prstGeom>
          <a:ln w="12700">
            <a:miter lim="400000"/>
          </a:ln>
        </p:spPr>
      </p:pic>
    </p:spTree>
    <p:extLst>
      <p:ext uri="{BB962C8B-B14F-4D97-AF65-F5344CB8AC3E}">
        <p14:creationId xmlns:p14="http://schemas.microsoft.com/office/powerpoint/2010/main" val="120665968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Nytt avsnitt gr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048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Nytt avsnitt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Nytt avsnitt gul">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414617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Nytt avsnitt klarblå">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162252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Nytt avsnitt ljusbl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365125" y="298552"/>
            <a:ext cx="7693025" cy="777773"/>
          </a:xfrm>
        </p:spPr>
        <p:txBody>
          <a:bodyPr anchor="t" anchorCtr="0"/>
          <a:lstStyle>
            <a:lvl1pPr algn="l">
              <a:defRPr sz="5400">
                <a:solidFill>
                  <a:schemeClr val="bg1"/>
                </a:solidFill>
              </a:defRPr>
            </a:lvl1pPr>
          </a:lstStyle>
          <a:p>
            <a:r>
              <a:rPr lang="sv-SE" dirty="0"/>
              <a:t>Avsnitt, 54pt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365125" y="1077914"/>
            <a:ext cx="7693025" cy="1255711"/>
          </a:xfrm>
        </p:spPr>
        <p:txBody>
          <a:bodyPr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 28pt</a:t>
            </a:r>
          </a:p>
        </p:txBody>
      </p:sp>
      <p:pic>
        <p:nvPicPr>
          <p:cNvPr id="10" name="Bildobjekt 9">
            <a:extLst>
              <a:ext uri="{FF2B5EF4-FFF2-40B4-BE49-F238E27FC236}">
                <a16:creationId xmlns:a16="http://schemas.microsoft.com/office/drawing/2014/main" id="{AC1413DD-E967-46CE-8B11-A670B6CB07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 y="786028"/>
            <a:ext cx="12192002" cy="6080017"/>
          </a:xfrm>
          <a:prstGeom prst="rect">
            <a:avLst/>
          </a:prstGeom>
        </p:spPr>
      </p:pic>
    </p:spTree>
    <p:extLst>
      <p:ext uri="{BB962C8B-B14F-4D97-AF65-F5344CB8AC3E}">
        <p14:creationId xmlns:p14="http://schemas.microsoft.com/office/powerpoint/2010/main" val="229897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hasCustomPrompt="1"/>
          </p:nvPr>
        </p:nvSpPr>
        <p:spPr>
          <a:xfrm>
            <a:off x="6096001" y="407201"/>
            <a:ext cx="5730874" cy="504825"/>
          </a:xfrm>
        </p:spPr>
        <p:txBody>
          <a:bodyPr/>
          <a:lstStyle>
            <a:lvl1pPr>
              <a:defRPr/>
            </a:lvl1pPr>
          </a:lstStyle>
          <a:p>
            <a:r>
              <a:rPr lang="sv-SE" dirty="0"/>
              <a:t>Rubrik, 40pt</a:t>
            </a:r>
          </a:p>
        </p:txBody>
      </p:sp>
      <p:sp>
        <p:nvSpPr>
          <p:cNvPr id="24" name="Platshållare för text 23">
            <a:extLst>
              <a:ext uri="{FF2B5EF4-FFF2-40B4-BE49-F238E27FC236}">
                <a16:creationId xmlns:a16="http://schemas.microsoft.com/office/drawing/2014/main" id="{65998069-9831-40A0-B692-D602AD46B587}"/>
              </a:ext>
            </a:extLst>
          </p:cNvPr>
          <p:cNvSpPr>
            <a:spLocks noGrp="1"/>
          </p:cNvSpPr>
          <p:nvPr>
            <p:ph type="body" sz="quarter" idx="12" hasCustomPrompt="1"/>
          </p:nvPr>
        </p:nvSpPr>
        <p:spPr>
          <a:xfrm>
            <a:off x="6096000" y="993775"/>
            <a:ext cx="5730875" cy="576263"/>
          </a:xfrm>
        </p:spPr>
        <p:txBody>
          <a:bodyPr/>
          <a:lstStyle>
            <a:lvl1pPr marL="0" indent="0">
              <a:buFontTx/>
              <a:buNone/>
              <a:defRPr sz="2800">
                <a:solidFill>
                  <a:schemeClr val="tx2"/>
                </a:solidFill>
              </a:defRPr>
            </a:lvl1pPr>
          </a:lstStyle>
          <a:p>
            <a:pPr lvl="0"/>
            <a:r>
              <a:rPr lang="sv-SE" dirty="0"/>
              <a:t>Underrubrik, 28pt</a:t>
            </a:r>
          </a:p>
        </p:txBody>
      </p:sp>
      <p:sp>
        <p:nvSpPr>
          <p:cNvPr id="22" name="Platshållare för text 21">
            <a:extLst>
              <a:ext uri="{FF2B5EF4-FFF2-40B4-BE49-F238E27FC236}">
                <a16:creationId xmlns:a16="http://schemas.microsoft.com/office/drawing/2014/main" id="{9C38F87F-9227-4456-B8D0-72C76EB4579E}"/>
              </a:ext>
            </a:extLst>
          </p:cNvPr>
          <p:cNvSpPr>
            <a:spLocks noGrp="1"/>
          </p:cNvSpPr>
          <p:nvPr>
            <p:ph type="body" sz="quarter" idx="11" hasCustomPrompt="1"/>
          </p:nvPr>
        </p:nvSpPr>
        <p:spPr>
          <a:xfrm>
            <a:off x="6096000" y="1990726"/>
            <a:ext cx="5730874" cy="3543300"/>
          </a:xfrm>
        </p:spPr>
        <p:txBody>
          <a:bodyPr/>
          <a:lstStyle/>
          <a:p>
            <a:pPr lvl="0"/>
            <a:r>
              <a:rPr lang="sv-SE" dirty="0"/>
              <a:t>Nivå 1, 32pt</a:t>
            </a:r>
          </a:p>
          <a:p>
            <a:pPr lvl="1"/>
            <a:r>
              <a:rPr lang="sv-SE" dirty="0"/>
              <a:t>Nivå 2, 28pt</a:t>
            </a:r>
          </a:p>
          <a:p>
            <a:pPr lvl="2"/>
            <a:r>
              <a:rPr lang="sv-SE" dirty="0"/>
              <a:t>Nivå 3, 24pt</a:t>
            </a:r>
          </a:p>
          <a:p>
            <a:pPr lvl="3"/>
            <a:r>
              <a:rPr lang="sv-SE" dirty="0"/>
              <a:t>Nivå 4, 20pt</a:t>
            </a:r>
          </a:p>
          <a:p>
            <a:pPr lvl="4"/>
            <a:r>
              <a:rPr lang="sv-SE" dirty="0"/>
              <a:t>Nivå 5, 20pt</a:t>
            </a:r>
          </a:p>
        </p:txBody>
      </p:sp>
      <p:sp>
        <p:nvSpPr>
          <p:cNvPr id="26" name="Platshållare för bild 25">
            <a:extLst>
              <a:ext uri="{FF2B5EF4-FFF2-40B4-BE49-F238E27FC236}">
                <a16:creationId xmlns:a16="http://schemas.microsoft.com/office/drawing/2014/main" id="{28BBEBFD-9041-4D3E-BCBC-2003EE8BBAA3}"/>
              </a:ext>
            </a:extLst>
          </p:cNvPr>
          <p:cNvSpPr>
            <a:spLocks noGrp="1"/>
          </p:cNvSpPr>
          <p:nvPr>
            <p:ph type="pic" sz="quarter" idx="13" hasCustomPrompt="1"/>
          </p:nvPr>
        </p:nvSpPr>
        <p:spPr>
          <a:xfrm>
            <a:off x="0" y="-1"/>
            <a:ext cx="5400000" cy="6858000"/>
          </a:xfrm>
          <a:solidFill>
            <a:schemeClr val="tx2">
              <a:lumMod val="20000"/>
              <a:lumOff val="80000"/>
            </a:schemeClr>
          </a:solidFill>
        </p:spPr>
        <p:txBody>
          <a:bodyPr tIns="180000"/>
          <a:lstStyle>
            <a:lvl1pPr marL="0" indent="0" algn="ctr">
              <a:buFontTx/>
              <a:buNone/>
              <a:defRPr sz="1800"/>
            </a:lvl1pPr>
          </a:lstStyle>
          <a:p>
            <a:r>
              <a:rPr lang="sv-SE" dirty="0"/>
              <a:t>Klicka på ikonen för att lägga till bild</a:t>
            </a:r>
          </a:p>
        </p:txBody>
      </p:sp>
    </p:spTree>
    <p:extLst>
      <p:ext uri="{BB962C8B-B14F-4D97-AF65-F5344CB8AC3E}">
        <p14:creationId xmlns:p14="http://schemas.microsoft.com/office/powerpoint/2010/main" val="2153552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365125" y="407201"/>
            <a:ext cx="11461750" cy="1214438"/>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365125" y="1990726"/>
            <a:ext cx="11461750" cy="35433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682000" y="6330159"/>
            <a:ext cx="828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dirty="0"/>
              <a:t>2020-05-27</a:t>
            </a:r>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215890" y="6330588"/>
            <a:ext cx="4266000" cy="180000"/>
          </a:xfrm>
          <a:prstGeom prst="rect">
            <a:avLst/>
          </a:prstGeom>
        </p:spPr>
        <p:txBody>
          <a:bodyPr vert="horz" lIns="0" tIns="0" rIns="0" bIns="0" rtlCol="0" anchor="t" anchorCtr="0">
            <a:noAutofit/>
          </a:bodyPr>
          <a:lstStyle>
            <a:lvl1pPr algn="l">
              <a:defRPr sz="1000">
                <a:solidFill>
                  <a:schemeClr val="tx1"/>
                </a:solidFill>
              </a:defRPr>
            </a:lvl1pPr>
          </a:lstStyle>
          <a:p>
            <a:r>
              <a:rPr lang="sv-SE" dirty="0"/>
              <a:t>Sidfot</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5125" y="6330588"/>
            <a:ext cx="648000" cy="180000"/>
          </a:xfrm>
          <a:prstGeom prst="rect">
            <a:avLst/>
          </a:prstGeom>
        </p:spPr>
        <p:txBody>
          <a:bodyPr vert="horz" lIns="0" tIns="0" rIns="0" bIns="0" rtlCol="0" anchor="t" anchorCtr="0">
            <a:noAutofit/>
          </a:bodyPr>
          <a:lstStyle>
            <a:lvl1pPr algn="l">
              <a:defRPr sz="1000">
                <a:solidFill>
                  <a:schemeClr val="tx1"/>
                </a:solidFill>
              </a:defRPr>
            </a:lvl1pPr>
          </a:lstStyle>
          <a:p>
            <a:fld id="{AE086683-F536-42AB-ABBC-F4803DFE8DBC}" type="slidenum">
              <a:rPr lang="sv-SE" smtClean="0"/>
              <a:pPr/>
              <a:t>‹#›</a:t>
            </a:fld>
            <a:endParaRPr lang="sv-SE" dirty="0"/>
          </a:p>
        </p:txBody>
      </p:sp>
      <p:pic>
        <p:nvPicPr>
          <p:cNvPr id="13" name="Bildobjekt 12">
            <a:extLst>
              <a:ext uri="{FF2B5EF4-FFF2-40B4-BE49-F238E27FC236}">
                <a16:creationId xmlns:a16="http://schemas.microsoft.com/office/drawing/2014/main" id="{7C43B842-483D-4476-B827-E3D2073CE185}"/>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1043919" y="6127622"/>
            <a:ext cx="792480" cy="527304"/>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49" r:id="rId5"/>
    <p:sldLayoutId id="2147483664" r:id="rId6"/>
    <p:sldLayoutId id="2147483665" r:id="rId7"/>
    <p:sldLayoutId id="2147483663" r:id="rId8"/>
    <p:sldLayoutId id="2147483666" r:id="rId9"/>
    <p:sldLayoutId id="2147483668" r:id="rId10"/>
    <p:sldLayoutId id="2147483667" r:id="rId11"/>
    <p:sldLayoutId id="2147483669" r:id="rId12"/>
    <p:sldLayoutId id="2147483670" r:id="rId13"/>
    <p:sldLayoutId id="2147483671" r:id="rId14"/>
    <p:sldLayoutId id="2147483672" r:id="rId15"/>
    <p:sldLayoutId id="2147483673" r:id="rId16"/>
    <p:sldLayoutId id="2147483674" r:id="rId17"/>
    <p:sldLayoutId id="2147483687" r:id="rId18"/>
    <p:sldLayoutId id="2147483688" r:id="rId19"/>
    <p:sldLayoutId id="2147483675" r:id="rId20"/>
    <p:sldLayoutId id="2147483689" r:id="rId21"/>
    <p:sldLayoutId id="2147483676" r:id="rId22"/>
    <p:sldLayoutId id="2147483677" r:id="rId23"/>
    <p:sldLayoutId id="2147483679" r:id="rId24"/>
    <p:sldLayoutId id="2147483680" r:id="rId25"/>
    <p:sldLayoutId id="2147483681" r:id="rId26"/>
    <p:sldLayoutId id="2147483690" r:id="rId27"/>
    <p:sldLayoutId id="2147483691" r:id="rId28"/>
    <p:sldLayoutId id="2147483692" r:id="rId29"/>
    <p:sldLayoutId id="2147483693" r:id="rId30"/>
    <p:sldLayoutId id="2147483654" r:id="rId31"/>
    <p:sldLayoutId id="2147483655" r:id="rId32"/>
    <p:sldLayoutId id="2147483659" r:id="rId33"/>
    <p:sldLayoutId id="2147483678" r:id="rId34"/>
    <p:sldLayoutId id="2147483696" r:id="rId35"/>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475200" indent="-4752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990000" indent="-475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504800" indent="-475200" algn="l" defTabSz="914400" rtl="0" eaLnBrk="1" latinLnBrk="0" hangingPunct="1">
        <a:lnSpc>
          <a:spcPct val="9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2019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4pPr>
      <a:lvl5pPr marL="25344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30492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6pPr>
      <a:lvl7pPr marL="35640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7pPr>
      <a:lvl8pPr marL="40788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8pPr>
      <a:lvl9pPr marL="4593600" indent="-475200" algn="l" defTabSz="914400" rtl="0" eaLnBrk="1" latinLnBrk="0" hangingPunct="1">
        <a:lnSpc>
          <a:spcPct val="90000"/>
        </a:lnSpc>
        <a:spcBef>
          <a:spcPts val="500"/>
        </a:spcBef>
        <a:buSzPct val="80000"/>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230" userDrawn="1">
          <p15:clr>
            <a:srgbClr val="F26B43"/>
          </p15:clr>
        </p15:guide>
        <p15:guide id="3" pos="7450" userDrawn="1">
          <p15:clr>
            <a:srgbClr val="F26B43"/>
          </p15:clr>
        </p15:guide>
        <p15:guide id="4" orient="horz" pos="2160" userDrawn="1">
          <p15:clr>
            <a:srgbClr val="F26B43"/>
          </p15:clr>
        </p15:guide>
        <p15:guide id="5" orient="horz" pos="250" userDrawn="1">
          <p15:clr>
            <a:srgbClr val="F26B43"/>
          </p15:clr>
        </p15:guide>
        <p15:guide id="6" orient="horz" pos="4065" userDrawn="1">
          <p15:clr>
            <a:srgbClr val="F26B43"/>
          </p15:clr>
        </p15:guide>
        <p15:guide id="7" orient="horz" pos="3486" userDrawn="1">
          <p15:clr>
            <a:srgbClr val="F26B43"/>
          </p15:clr>
        </p15:guide>
        <p15:guide id="8" orient="horz" pos="12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F960860-68B1-45D0-A675-2098A6A1E731}"/>
              </a:ext>
            </a:extLst>
          </p:cNvPr>
          <p:cNvSpPr>
            <a:spLocks noGrp="1"/>
          </p:cNvSpPr>
          <p:nvPr>
            <p:ph type="ctrTitle"/>
          </p:nvPr>
        </p:nvSpPr>
        <p:spPr/>
        <p:txBody>
          <a:bodyPr/>
          <a:lstStyle/>
          <a:p>
            <a:r>
              <a:rPr lang="sv-SE" dirty="0" err="1"/>
              <a:t>Akavias</a:t>
            </a:r>
            <a:r>
              <a:rPr lang="sv-SE" dirty="0"/>
              <a:t> karriärtjänster</a:t>
            </a:r>
          </a:p>
        </p:txBody>
      </p:sp>
    </p:spTree>
    <p:extLst>
      <p:ext uri="{BB962C8B-B14F-4D97-AF65-F5344CB8AC3E}">
        <p14:creationId xmlns:p14="http://schemas.microsoft.com/office/powerpoint/2010/main" val="328901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241A-8F98-44FD-B25D-B82E1534F747}"/>
              </a:ext>
            </a:extLst>
          </p:cNvPr>
          <p:cNvSpPr>
            <a:spLocks noGrp="1"/>
          </p:cNvSpPr>
          <p:nvPr>
            <p:ph type="title"/>
          </p:nvPr>
        </p:nvSpPr>
        <p:spPr/>
        <p:txBody>
          <a:bodyPr/>
          <a:lstStyle/>
          <a:p>
            <a:r>
              <a:rPr lang="sv-SE" dirty="0"/>
              <a:t>Karriärrådgivning – din digitala plattform</a:t>
            </a:r>
          </a:p>
        </p:txBody>
      </p:sp>
      <p:sp>
        <p:nvSpPr>
          <p:cNvPr id="4" name="Text Placeholder 3">
            <a:extLst>
              <a:ext uri="{FF2B5EF4-FFF2-40B4-BE49-F238E27FC236}">
                <a16:creationId xmlns:a16="http://schemas.microsoft.com/office/drawing/2014/main" id="{704985DA-0A2B-4D6C-88EF-3543FACEB09D}"/>
              </a:ext>
            </a:extLst>
          </p:cNvPr>
          <p:cNvSpPr>
            <a:spLocks noGrp="1"/>
          </p:cNvSpPr>
          <p:nvPr>
            <p:ph type="body" sz="quarter" idx="11"/>
          </p:nvPr>
        </p:nvSpPr>
        <p:spPr>
          <a:xfrm>
            <a:off x="6096000" y="1657349"/>
            <a:ext cx="5979459" cy="3543300"/>
          </a:xfrm>
        </p:spPr>
        <p:txBody>
          <a:bodyPr/>
          <a:lstStyle/>
          <a:p>
            <a:endParaRPr lang="sv-SE" sz="2400" dirty="0"/>
          </a:p>
          <a:p>
            <a:r>
              <a:rPr lang="sv-SE" sz="2400" dirty="0"/>
              <a:t>Hjälp av expert att bygga en digital plattform för till exempel hitta jobb, presentera ditt varumärke, hittas av rekryterare.</a:t>
            </a:r>
            <a:br>
              <a:rPr lang="sv-SE" sz="2400" dirty="0"/>
            </a:br>
            <a:endParaRPr lang="sv-SE" sz="2400" dirty="0"/>
          </a:p>
        </p:txBody>
      </p:sp>
      <p:pic>
        <p:nvPicPr>
          <p:cNvPr id="7" name="Picture Placeholder 6">
            <a:extLst>
              <a:ext uri="{FF2B5EF4-FFF2-40B4-BE49-F238E27FC236}">
                <a16:creationId xmlns:a16="http://schemas.microsoft.com/office/drawing/2014/main" id="{2D6551A9-DB89-49B4-854F-54ABED62D7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6" name="Platshållare för bild 6" descr="En bild som visar inomhus, person, fönster, stående&#10;&#10;Automatiskt genererad beskrivning">
            <a:extLst>
              <a:ext uri="{FF2B5EF4-FFF2-40B4-BE49-F238E27FC236}">
                <a16:creationId xmlns:a16="http://schemas.microsoft.com/office/drawing/2014/main" id="{EC66E3AA-3680-4710-AA74-7C4C2136D4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0"/>
            <a:ext cx="5516541" cy="6858000"/>
          </a:xfrm>
          <a:prstGeom prst="rect">
            <a:avLst/>
          </a:prstGeom>
          <a:solidFill>
            <a:schemeClr val="tx2">
              <a:lumMod val="20000"/>
              <a:lumOff val="80000"/>
            </a:schemeClr>
          </a:solidFill>
        </p:spPr>
      </p:pic>
    </p:spTree>
    <p:extLst>
      <p:ext uri="{BB962C8B-B14F-4D97-AF65-F5344CB8AC3E}">
        <p14:creationId xmlns:p14="http://schemas.microsoft.com/office/powerpoint/2010/main" val="421218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9B3135-1505-482A-B00A-9995BBC75303}"/>
              </a:ext>
            </a:extLst>
          </p:cNvPr>
          <p:cNvSpPr>
            <a:spLocks noGrp="1"/>
          </p:cNvSpPr>
          <p:nvPr>
            <p:ph type="title"/>
          </p:nvPr>
        </p:nvSpPr>
        <p:spPr/>
        <p:txBody>
          <a:bodyPr/>
          <a:lstStyle/>
          <a:p>
            <a:r>
              <a:rPr lang="sv-SE" dirty="0">
                <a:ea typeface="Times New Roman" panose="02020603050405020304" pitchFamily="18" charset="0"/>
              </a:rPr>
              <a:t>LinkedIn-program</a:t>
            </a:r>
            <a:endParaRPr lang="sv-SE" dirty="0"/>
          </a:p>
        </p:txBody>
      </p:sp>
      <p:sp>
        <p:nvSpPr>
          <p:cNvPr id="5" name="Platshållare för text 4">
            <a:extLst>
              <a:ext uri="{FF2B5EF4-FFF2-40B4-BE49-F238E27FC236}">
                <a16:creationId xmlns:a16="http://schemas.microsoft.com/office/drawing/2014/main" id="{BCE702B4-FC9B-45F3-A844-603F43A244FB}"/>
              </a:ext>
            </a:extLst>
          </p:cNvPr>
          <p:cNvSpPr>
            <a:spLocks noGrp="1"/>
          </p:cNvSpPr>
          <p:nvPr>
            <p:ph type="body" sz="quarter" idx="11"/>
          </p:nvPr>
        </p:nvSpPr>
        <p:spPr/>
        <p:txBody>
          <a:bodyPr/>
          <a:lstStyle/>
          <a:p>
            <a:pPr>
              <a:spcAft>
                <a:spcPts val="0"/>
              </a:spcAft>
            </a:pPr>
            <a:r>
              <a:rPr lang="sv-SE" sz="2400" dirty="0"/>
              <a:t>Guide för att komma igång med LinkedIn.</a:t>
            </a:r>
            <a:br>
              <a:rPr lang="sv-SE" sz="2400" dirty="0"/>
            </a:br>
            <a:endParaRPr lang="sv-SE" sz="2400" dirty="0"/>
          </a:p>
          <a:p>
            <a:pPr lvl="2"/>
            <a:r>
              <a:rPr lang="sv-SE" sz="2000" dirty="0"/>
              <a:t>Vad är LinkedIn egentligen?</a:t>
            </a:r>
          </a:p>
          <a:p>
            <a:pPr lvl="2"/>
            <a:r>
              <a:rPr lang="sv-SE" sz="2000" dirty="0"/>
              <a:t>Bygg en stark profil för att skapa intresse</a:t>
            </a:r>
          </a:p>
          <a:p>
            <a:pPr lvl="2"/>
            <a:r>
              <a:rPr lang="sv-SE" sz="2000" dirty="0"/>
              <a:t>Så använder du ditt kontaktnät för att nå ut</a:t>
            </a:r>
          </a:p>
          <a:p>
            <a:pPr lvl="2"/>
            <a:r>
              <a:rPr lang="sv-SE" sz="2000" dirty="0"/>
              <a:t>Håll dig levande på LinkedIn</a:t>
            </a:r>
            <a:endParaRPr lang="sv-SE" sz="2800" dirty="0"/>
          </a:p>
          <a:p>
            <a:pPr>
              <a:spcAft>
                <a:spcPts val="0"/>
              </a:spcAft>
            </a:pPr>
            <a:endParaRPr lang="sv-SE" sz="2400" dirty="0"/>
          </a:p>
        </p:txBody>
      </p:sp>
      <p:pic>
        <p:nvPicPr>
          <p:cNvPr id="9" name="Platshållare för bild 8" descr="En bild som visar byggnad, kvinna, trottoar, telefon&#10;&#10;Automatiskt genererad beskrivning">
            <a:extLst>
              <a:ext uri="{FF2B5EF4-FFF2-40B4-BE49-F238E27FC236}">
                <a16:creationId xmlns:a16="http://schemas.microsoft.com/office/drawing/2014/main" id="{7BDD7496-5698-40E5-82A9-FDA00F66439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7609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a:t>Rådgivning för chefer</a:t>
            </a:r>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1801813"/>
            <a:ext cx="5730874" cy="3543300"/>
          </a:xfrm>
        </p:spPr>
        <p:txBody>
          <a:bodyPr/>
          <a:lstStyle/>
          <a:p>
            <a:r>
              <a:rPr lang="sv-SE" sz="2400" dirty="0"/>
              <a:t>Telefonsamtal med expert kring chefsfrågor; ledarskap, motivera medarbetare, utvecklingssamtal</a:t>
            </a:r>
          </a:p>
        </p:txBody>
      </p:sp>
      <p:sp>
        <p:nvSpPr>
          <p:cNvPr id="4" name="Platshållare för bild 3">
            <a:extLst>
              <a:ext uri="{FF2B5EF4-FFF2-40B4-BE49-F238E27FC236}">
                <a16:creationId xmlns:a16="http://schemas.microsoft.com/office/drawing/2014/main" id="{0CADCEEF-F6B6-4BE4-B156-0EBE414E5A29}"/>
              </a:ext>
            </a:extLst>
          </p:cNvPr>
          <p:cNvSpPr>
            <a:spLocks noGrp="1"/>
          </p:cNvSpPr>
          <p:nvPr>
            <p:ph type="pic" sz="quarter" idx="13"/>
          </p:nvPr>
        </p:nvSpPr>
        <p:spPr/>
      </p:sp>
      <p:pic>
        <p:nvPicPr>
          <p:cNvPr id="7" name="Picture Placeholder 6">
            <a:extLst>
              <a:ext uri="{FF2B5EF4-FFF2-40B4-BE49-F238E27FC236}">
                <a16:creationId xmlns:a16="http://schemas.microsoft.com/office/drawing/2014/main" id="{90623236-A993-45EE-B25B-6C384ED58C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176"/>
            <a:ext cx="5730874" cy="7140574"/>
          </a:xfrm>
          <a:prstGeom prst="rect">
            <a:avLst/>
          </a:prstGeom>
          <a:solidFill>
            <a:schemeClr val="tx2">
              <a:lumMod val="20000"/>
              <a:lumOff val="80000"/>
            </a:schemeClr>
          </a:solidFill>
        </p:spPr>
      </p:pic>
      <p:pic>
        <p:nvPicPr>
          <p:cNvPr id="8" name="Platshållare för bild 6" descr="En bild som visar inomhus, katt, tittar, orange&#10;&#10;Automatiskt genererad beskrivning">
            <a:extLst>
              <a:ext uri="{FF2B5EF4-FFF2-40B4-BE49-F238E27FC236}">
                <a16:creationId xmlns:a16="http://schemas.microsoft.com/office/drawing/2014/main" id="{CC08E605-18A1-4723-983C-676DEF5E3B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43762" y="3176"/>
            <a:ext cx="6240565" cy="7140574"/>
          </a:xfrm>
          <a:prstGeom prst="rect">
            <a:avLst/>
          </a:prstGeom>
        </p:spPr>
      </p:pic>
    </p:spTree>
    <p:extLst>
      <p:ext uri="{BB962C8B-B14F-4D97-AF65-F5344CB8AC3E}">
        <p14:creationId xmlns:p14="http://schemas.microsoft.com/office/powerpoint/2010/main" val="389223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err="1"/>
              <a:t>Impactpool</a:t>
            </a:r>
            <a:endParaRPr lang="sv-SE" dirty="0"/>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1657349"/>
            <a:ext cx="5730874" cy="3543300"/>
          </a:xfrm>
        </p:spPr>
        <p:txBody>
          <a:bodyPr/>
          <a:lstStyle/>
          <a:p>
            <a:r>
              <a:rPr lang="sv-SE" sz="2400" dirty="0"/>
              <a:t>Jobba internationellt</a:t>
            </a:r>
          </a:p>
          <a:p>
            <a:r>
              <a:rPr lang="sv-SE" sz="2400" dirty="0"/>
              <a:t>Verktyg för att söka jobb inom internationella organisationer, till exempel guider för jobbansökan.</a:t>
            </a:r>
          </a:p>
        </p:txBody>
      </p:sp>
      <p:pic>
        <p:nvPicPr>
          <p:cNvPr id="3" name="Picture Placeholder 2" descr="A picture containing silhouette&#10;&#10;Description automatically generated">
            <a:extLst>
              <a:ext uri="{FF2B5EF4-FFF2-40B4-BE49-F238E27FC236}">
                <a16:creationId xmlns:a16="http://schemas.microsoft.com/office/drawing/2014/main" id="{B5CB2A74-EB2A-4D19-8AEF-60E382C6BE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5370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a:t>E-böcker via </a:t>
            </a:r>
            <a:r>
              <a:rPr lang="sv-SE" dirty="0" err="1"/>
              <a:t>Bookboon</a:t>
            </a:r>
            <a:endParaRPr lang="sv-SE" dirty="0"/>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1657349"/>
            <a:ext cx="5730874" cy="3543300"/>
          </a:xfrm>
        </p:spPr>
        <p:txBody>
          <a:bodyPr/>
          <a:lstStyle/>
          <a:p>
            <a:r>
              <a:rPr lang="sv-SE" sz="2400" dirty="0"/>
              <a:t>Medlem erbjuds nedladdningsbara </a:t>
            </a:r>
            <a:r>
              <a:rPr lang="sv-SE" sz="2400" dirty="0" err="1"/>
              <a:t>eBöcker</a:t>
            </a:r>
            <a:r>
              <a:rPr lang="sv-SE" sz="2400" dirty="0"/>
              <a:t> inom facklitteratur och karriärutveckling.</a:t>
            </a:r>
          </a:p>
        </p:txBody>
      </p:sp>
      <p:pic>
        <p:nvPicPr>
          <p:cNvPr id="3" name="Picture Placeholder 2" descr="A picture containing silhouette&#10;&#10;Description automatically generated">
            <a:extLst>
              <a:ext uri="{FF2B5EF4-FFF2-40B4-BE49-F238E27FC236}">
                <a16:creationId xmlns:a16="http://schemas.microsoft.com/office/drawing/2014/main" id="{B5CB2A74-EB2A-4D19-8AEF-60E382C6BE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7" name="Picture 4" descr="Picture 4">
            <a:extLst>
              <a:ext uri="{FF2B5EF4-FFF2-40B4-BE49-F238E27FC236}">
                <a16:creationId xmlns:a16="http://schemas.microsoft.com/office/drawing/2014/main" id="{6F790007-D888-4C31-9470-C32462CBC2DF}"/>
              </a:ext>
            </a:extLst>
          </p:cNvPr>
          <p:cNvPicPr>
            <a:picLocks noChangeAspect="1"/>
          </p:cNvPicPr>
          <p:nvPr/>
        </p:nvPicPr>
        <p:blipFill rotWithShape="1">
          <a:blip r:embed="rId4">
            <a:extLst>
              <a:ext uri="{28A0092B-C50C-407E-A947-70E740481C1C}">
                <a14:useLocalDpi xmlns:a14="http://schemas.microsoft.com/office/drawing/2010/main" val="0"/>
              </a:ext>
            </a:extLst>
          </a:blip>
          <a:srcRect t="-4547"/>
          <a:stretch/>
        </p:blipFill>
        <p:spPr>
          <a:xfrm>
            <a:off x="0" y="-318498"/>
            <a:ext cx="5400000" cy="7176498"/>
          </a:xfrm>
          <a:prstGeom prst="rect">
            <a:avLst/>
          </a:prstGeom>
          <a:ln w="12700">
            <a:miter lim="400000"/>
          </a:ln>
        </p:spPr>
      </p:pic>
    </p:spTree>
    <p:extLst>
      <p:ext uri="{BB962C8B-B14F-4D97-AF65-F5344CB8AC3E}">
        <p14:creationId xmlns:p14="http://schemas.microsoft.com/office/powerpoint/2010/main" val="348746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B236FA3-C31A-44DC-ADE3-35774730AA74}"/>
              </a:ext>
            </a:extLst>
          </p:cNvPr>
          <p:cNvSpPr>
            <a:spLocks noGrp="1"/>
          </p:cNvSpPr>
          <p:nvPr>
            <p:ph type="pic" sz="quarter" idx="13"/>
          </p:nvPr>
        </p:nvSpPr>
        <p:spPr/>
      </p:sp>
      <p:sp>
        <p:nvSpPr>
          <p:cNvPr id="3" name="Title 2">
            <a:extLst>
              <a:ext uri="{FF2B5EF4-FFF2-40B4-BE49-F238E27FC236}">
                <a16:creationId xmlns:a16="http://schemas.microsoft.com/office/drawing/2014/main" id="{136909D0-BC16-4ABE-90EE-1FD70D0BD362}"/>
              </a:ext>
            </a:extLst>
          </p:cNvPr>
          <p:cNvSpPr>
            <a:spLocks noGrp="1"/>
          </p:cNvSpPr>
          <p:nvPr>
            <p:ph type="title"/>
          </p:nvPr>
        </p:nvSpPr>
        <p:spPr/>
        <p:txBody>
          <a:bodyPr/>
          <a:lstStyle/>
          <a:p>
            <a:r>
              <a:rPr lang="sv-SE" dirty="0">
                <a:solidFill>
                  <a:schemeClr val="tx1"/>
                </a:solidFill>
              </a:rPr>
              <a:t>Nyttja Karriärtjänster</a:t>
            </a:r>
          </a:p>
        </p:txBody>
      </p:sp>
      <p:sp>
        <p:nvSpPr>
          <p:cNvPr id="5" name="Text Placeholder 4">
            <a:extLst>
              <a:ext uri="{FF2B5EF4-FFF2-40B4-BE49-F238E27FC236}">
                <a16:creationId xmlns:a16="http://schemas.microsoft.com/office/drawing/2014/main" id="{90325508-C431-4DD4-A4E2-C9C4DE604159}"/>
              </a:ext>
            </a:extLst>
          </p:cNvPr>
          <p:cNvSpPr>
            <a:spLocks noGrp="1"/>
          </p:cNvSpPr>
          <p:nvPr>
            <p:ph type="body" sz="quarter" idx="21"/>
          </p:nvPr>
        </p:nvSpPr>
        <p:spPr>
          <a:xfrm>
            <a:off x="363163" y="1407381"/>
            <a:ext cx="10792517" cy="4983893"/>
          </a:xfrm>
        </p:spPr>
        <p:txBody>
          <a:bodyPr/>
          <a:lstStyle/>
          <a:p>
            <a:pPr>
              <a:lnSpc>
                <a:spcPct val="150000"/>
              </a:lnSpc>
            </a:pPr>
            <a:r>
              <a:rPr lang="sv-SE" sz="2600" dirty="0">
                <a:solidFill>
                  <a:schemeClr val="tx1"/>
                </a:solidFill>
              </a:rPr>
              <a:t>Alla tjänster nås via akavia.se (bakom </a:t>
            </a:r>
            <a:r>
              <a:rPr lang="sv-SE" sz="2600" dirty="0" err="1">
                <a:solidFill>
                  <a:schemeClr val="tx1"/>
                </a:solidFill>
              </a:rPr>
              <a:t>inlogg</a:t>
            </a:r>
            <a:r>
              <a:rPr lang="sv-SE" sz="2600" dirty="0">
                <a:solidFill>
                  <a:schemeClr val="tx1"/>
                </a:solidFill>
              </a:rPr>
              <a:t>)</a:t>
            </a:r>
          </a:p>
          <a:p>
            <a:pPr>
              <a:lnSpc>
                <a:spcPct val="150000"/>
              </a:lnSpc>
            </a:pPr>
            <a:r>
              <a:rPr lang="sv-SE" sz="2600" dirty="0">
                <a:solidFill>
                  <a:schemeClr val="tx1"/>
                </a:solidFill>
              </a:rPr>
              <a:t>Lätt att beställa eller boka via formulär med egen e-post</a:t>
            </a:r>
          </a:p>
          <a:p>
            <a:pPr>
              <a:lnSpc>
                <a:spcPct val="150000"/>
              </a:lnSpc>
            </a:pPr>
            <a:r>
              <a:rPr lang="sv-SE" sz="2600" dirty="0">
                <a:solidFill>
                  <a:schemeClr val="tx1"/>
                </a:solidFill>
              </a:rPr>
              <a:t>Medlem behöver endast e-post och </a:t>
            </a:r>
            <a:r>
              <a:rPr lang="sv-SE" sz="2600" dirty="0" err="1">
                <a:solidFill>
                  <a:schemeClr val="tx1"/>
                </a:solidFill>
              </a:rPr>
              <a:t>BankID</a:t>
            </a:r>
            <a:endParaRPr lang="sv-SE" sz="2600" dirty="0">
              <a:solidFill>
                <a:schemeClr val="tx1"/>
              </a:solidFill>
            </a:endParaRPr>
          </a:p>
          <a:p>
            <a:endParaRPr lang="sv-SE" sz="2600" dirty="0">
              <a:solidFill>
                <a:schemeClr val="tx1"/>
              </a:solidFill>
            </a:endParaRPr>
          </a:p>
          <a:p>
            <a:pPr marL="0" indent="0">
              <a:buNone/>
            </a:pPr>
            <a:endParaRPr lang="sv-SE" sz="2600" dirty="0">
              <a:solidFill>
                <a:schemeClr val="tx1"/>
              </a:solidFill>
            </a:endParaRPr>
          </a:p>
        </p:txBody>
      </p:sp>
      <p:sp>
        <p:nvSpPr>
          <p:cNvPr id="7" name="Text Placeholder 6">
            <a:extLst>
              <a:ext uri="{FF2B5EF4-FFF2-40B4-BE49-F238E27FC236}">
                <a16:creationId xmlns:a16="http://schemas.microsoft.com/office/drawing/2014/main" id="{00C872CA-AA3E-4FF4-BCDF-3E1C99742F18}"/>
              </a:ext>
            </a:extLst>
          </p:cNvPr>
          <p:cNvSpPr>
            <a:spLocks noGrp="1"/>
          </p:cNvSpPr>
          <p:nvPr>
            <p:ph type="body" sz="quarter" idx="23"/>
          </p:nvPr>
        </p:nvSpPr>
        <p:spPr/>
        <p:txBody>
          <a:bodyPr/>
          <a:lstStyle/>
          <a:p>
            <a:endParaRPr lang="sv-SE" dirty="0"/>
          </a:p>
        </p:txBody>
      </p:sp>
    </p:spTree>
    <p:extLst>
      <p:ext uri="{BB962C8B-B14F-4D97-AF65-F5344CB8AC3E}">
        <p14:creationId xmlns:p14="http://schemas.microsoft.com/office/powerpoint/2010/main" val="300602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FE7CAA0-69DA-4621-8757-E0D1583D4507}"/>
              </a:ext>
            </a:extLst>
          </p:cNvPr>
          <p:cNvSpPr>
            <a:spLocks noGrp="1"/>
          </p:cNvSpPr>
          <p:nvPr>
            <p:ph type="ctrTitle"/>
          </p:nvPr>
        </p:nvSpPr>
        <p:spPr/>
        <p:txBody>
          <a:bodyPr/>
          <a:lstStyle/>
          <a:p>
            <a:r>
              <a:rPr lang="sv-SE" dirty="0"/>
              <a:t>Tack!</a:t>
            </a:r>
          </a:p>
        </p:txBody>
      </p:sp>
    </p:spTree>
    <p:extLst>
      <p:ext uri="{BB962C8B-B14F-4D97-AF65-F5344CB8AC3E}">
        <p14:creationId xmlns:p14="http://schemas.microsoft.com/office/powerpoint/2010/main" val="1404015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a:t>När jag söker jobb</a:t>
            </a:r>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a:xfrm>
            <a:off x="6096000" y="1501628"/>
            <a:ext cx="5730874" cy="3543300"/>
          </a:xfrm>
        </p:spPr>
        <p:txBody>
          <a:bodyPr/>
          <a:lstStyle/>
          <a:p>
            <a:r>
              <a:rPr lang="sv-SE" sz="2400" dirty="0"/>
              <a:t>Granskning jobbansökan</a:t>
            </a:r>
          </a:p>
          <a:p>
            <a:pPr lvl="2"/>
            <a:r>
              <a:rPr lang="sv-SE" dirty="0"/>
              <a:t>Cv, personligt brev, LinkedIn</a:t>
            </a:r>
          </a:p>
          <a:p>
            <a:r>
              <a:rPr lang="sv-SE" sz="2400" dirty="0"/>
              <a:t>Intervjuträning</a:t>
            </a:r>
          </a:p>
          <a:p>
            <a:r>
              <a:rPr lang="sv-SE" sz="2400" dirty="0"/>
              <a:t>Karriärrådgivning – din digitala plattform</a:t>
            </a:r>
          </a:p>
          <a:p>
            <a:r>
              <a:rPr lang="sv-SE" sz="2400" dirty="0"/>
              <a:t>Karriärrådgivning – dolda jobb</a:t>
            </a:r>
          </a:p>
          <a:p>
            <a:r>
              <a:rPr lang="sv-SE" sz="2400" dirty="0"/>
              <a:t>LinkedIn-program</a:t>
            </a:r>
          </a:p>
          <a:p>
            <a:pPr marL="0" indent="0">
              <a:buNone/>
            </a:pPr>
            <a:endParaRPr lang="sv-SE" sz="2400" dirty="0"/>
          </a:p>
        </p:txBody>
      </p:sp>
      <p:pic>
        <p:nvPicPr>
          <p:cNvPr id="8" name="Platshållare för bild 6" descr="En bild som visar inomhus, person, fönster, stående&#10;&#10;Automatiskt genererad beskrivning">
            <a:extLst>
              <a:ext uri="{FF2B5EF4-FFF2-40B4-BE49-F238E27FC236}">
                <a16:creationId xmlns:a16="http://schemas.microsoft.com/office/drawing/2014/main" id="{6B07A37D-4C55-446E-9494-2160489177A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prstGeom prst="rect">
            <a:avLst/>
          </a:prstGeom>
        </p:spPr>
      </p:pic>
    </p:spTree>
    <p:extLst>
      <p:ext uri="{BB962C8B-B14F-4D97-AF65-F5344CB8AC3E}">
        <p14:creationId xmlns:p14="http://schemas.microsoft.com/office/powerpoint/2010/main" val="334072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59B3135-1505-482A-B00A-9995BBC75303}"/>
              </a:ext>
            </a:extLst>
          </p:cNvPr>
          <p:cNvSpPr>
            <a:spLocks noGrp="1"/>
          </p:cNvSpPr>
          <p:nvPr>
            <p:ph type="title"/>
          </p:nvPr>
        </p:nvSpPr>
        <p:spPr/>
        <p:txBody>
          <a:bodyPr/>
          <a:lstStyle/>
          <a:p>
            <a:r>
              <a:rPr lang="sv-SE" dirty="0">
                <a:ea typeface="Times New Roman" panose="02020603050405020304" pitchFamily="18" charset="0"/>
              </a:rPr>
              <a:t>När jag vill utvecklas i mitt arbetsliv</a:t>
            </a:r>
            <a:endParaRPr lang="sv-SE" dirty="0"/>
          </a:p>
        </p:txBody>
      </p:sp>
      <p:sp>
        <p:nvSpPr>
          <p:cNvPr id="5" name="Platshållare för text 4">
            <a:extLst>
              <a:ext uri="{FF2B5EF4-FFF2-40B4-BE49-F238E27FC236}">
                <a16:creationId xmlns:a16="http://schemas.microsoft.com/office/drawing/2014/main" id="{BCE702B4-FC9B-45F3-A844-603F43A244FB}"/>
              </a:ext>
            </a:extLst>
          </p:cNvPr>
          <p:cNvSpPr>
            <a:spLocks noGrp="1"/>
          </p:cNvSpPr>
          <p:nvPr>
            <p:ph type="body" sz="quarter" idx="11"/>
          </p:nvPr>
        </p:nvSpPr>
        <p:spPr/>
        <p:txBody>
          <a:bodyPr/>
          <a:lstStyle/>
          <a:p>
            <a:pPr>
              <a:spcAft>
                <a:spcPts val="0"/>
              </a:spcAft>
            </a:pPr>
            <a:r>
              <a:rPr lang="sv-SE" sz="2400" dirty="0"/>
              <a:t>Karriärrådgivning</a:t>
            </a:r>
          </a:p>
          <a:p>
            <a:pPr>
              <a:spcAft>
                <a:spcPts val="0"/>
              </a:spcAft>
            </a:pPr>
            <a:r>
              <a:rPr lang="sv-SE" sz="2400" dirty="0"/>
              <a:t>E-böcker </a:t>
            </a:r>
            <a:r>
              <a:rPr lang="sv-SE" sz="2400" dirty="0" err="1"/>
              <a:t>Bookboon</a:t>
            </a:r>
            <a:endParaRPr lang="sv-SE" sz="2400" dirty="0"/>
          </a:p>
        </p:txBody>
      </p:sp>
      <p:pic>
        <p:nvPicPr>
          <p:cNvPr id="9" name="Platshållare för bild 8" descr="En bild som visar byggnad, kvinna, trottoar, telefon&#10;&#10;Automatiskt genererad beskrivning">
            <a:extLst>
              <a:ext uri="{FF2B5EF4-FFF2-40B4-BE49-F238E27FC236}">
                <a16:creationId xmlns:a16="http://schemas.microsoft.com/office/drawing/2014/main" id="{7BDD7496-5698-40E5-82A9-FDA00F66439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9293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a:t>När jag är anställd som chef</a:t>
            </a:r>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p:txBody>
          <a:bodyPr/>
          <a:lstStyle/>
          <a:p>
            <a:r>
              <a:rPr lang="sv-SE" sz="2400" dirty="0"/>
              <a:t>Chefsrådgivning</a:t>
            </a:r>
          </a:p>
          <a:p>
            <a:pPr marL="0" indent="0">
              <a:buNone/>
            </a:pPr>
            <a:endParaRPr lang="sv-SE" dirty="0"/>
          </a:p>
        </p:txBody>
      </p:sp>
      <p:sp>
        <p:nvSpPr>
          <p:cNvPr id="4" name="Platshållare för bild 3">
            <a:extLst>
              <a:ext uri="{FF2B5EF4-FFF2-40B4-BE49-F238E27FC236}">
                <a16:creationId xmlns:a16="http://schemas.microsoft.com/office/drawing/2014/main" id="{0CADCEEF-F6B6-4BE4-B156-0EBE414E5A29}"/>
              </a:ext>
            </a:extLst>
          </p:cNvPr>
          <p:cNvSpPr>
            <a:spLocks noGrp="1"/>
          </p:cNvSpPr>
          <p:nvPr>
            <p:ph type="pic" sz="quarter" idx="13"/>
          </p:nvPr>
        </p:nvSpPr>
        <p:spPr/>
      </p:sp>
      <p:pic>
        <p:nvPicPr>
          <p:cNvPr id="7" name="Picture Placeholder 6">
            <a:extLst>
              <a:ext uri="{FF2B5EF4-FFF2-40B4-BE49-F238E27FC236}">
                <a16:creationId xmlns:a16="http://schemas.microsoft.com/office/drawing/2014/main" id="{90623236-A993-45EE-B25B-6C384ED58CA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176"/>
            <a:ext cx="5730874" cy="7140574"/>
          </a:xfrm>
          <a:prstGeom prst="rect">
            <a:avLst/>
          </a:prstGeom>
          <a:solidFill>
            <a:schemeClr val="tx2">
              <a:lumMod val="20000"/>
              <a:lumOff val="80000"/>
            </a:schemeClr>
          </a:solidFill>
        </p:spPr>
      </p:pic>
    </p:spTree>
    <p:extLst>
      <p:ext uri="{BB962C8B-B14F-4D97-AF65-F5344CB8AC3E}">
        <p14:creationId xmlns:p14="http://schemas.microsoft.com/office/powerpoint/2010/main" val="40630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5C6E5CD-4CFB-4759-9699-2203AC1AC68A}"/>
              </a:ext>
            </a:extLst>
          </p:cNvPr>
          <p:cNvSpPr>
            <a:spLocks noGrp="1"/>
          </p:cNvSpPr>
          <p:nvPr>
            <p:ph type="title"/>
          </p:nvPr>
        </p:nvSpPr>
        <p:spPr/>
        <p:txBody>
          <a:bodyPr/>
          <a:lstStyle/>
          <a:p>
            <a:r>
              <a:rPr lang="sv-SE" dirty="0" err="1"/>
              <a:t>Akavias</a:t>
            </a:r>
            <a:r>
              <a:rPr lang="sv-SE" dirty="0"/>
              <a:t> karriärtjänster</a:t>
            </a:r>
          </a:p>
        </p:txBody>
      </p:sp>
      <p:sp>
        <p:nvSpPr>
          <p:cNvPr id="6" name="Platshållare för text 5">
            <a:extLst>
              <a:ext uri="{FF2B5EF4-FFF2-40B4-BE49-F238E27FC236}">
                <a16:creationId xmlns:a16="http://schemas.microsoft.com/office/drawing/2014/main" id="{76C1FAF9-3F13-4100-B4E9-984E78CEBC81}"/>
              </a:ext>
            </a:extLst>
          </p:cNvPr>
          <p:cNvSpPr>
            <a:spLocks noGrp="1"/>
          </p:cNvSpPr>
          <p:nvPr>
            <p:ph type="body" sz="quarter" idx="11"/>
          </p:nvPr>
        </p:nvSpPr>
        <p:spPr/>
        <p:txBody>
          <a:bodyPr/>
          <a:lstStyle/>
          <a:p>
            <a:r>
              <a:rPr lang="sv-SE" sz="2400" dirty="0"/>
              <a:t>Kostnadsfria för medlemmar</a:t>
            </a:r>
          </a:p>
          <a:p>
            <a:r>
              <a:rPr lang="sv-SE" sz="2400" dirty="0"/>
              <a:t>Tillgängliga för alla yrkesverksamma medlemmar</a:t>
            </a:r>
          </a:p>
          <a:p>
            <a:r>
              <a:rPr lang="sv-SE" sz="2400" dirty="0"/>
              <a:t>Finns över hela landet</a:t>
            </a:r>
          </a:p>
          <a:p>
            <a:r>
              <a:rPr lang="sv-SE" sz="2400" dirty="0"/>
              <a:t>Studenter har tillgång till alla utom Karriärrådgivning – din digitala plattform</a:t>
            </a:r>
          </a:p>
          <a:p>
            <a:endParaRPr lang="sv-SE" sz="2400" dirty="0"/>
          </a:p>
        </p:txBody>
      </p:sp>
      <p:pic>
        <p:nvPicPr>
          <p:cNvPr id="3" name="Picture Placeholder 2" descr="A picture containing silhouette&#10;&#10;Description automatically generated">
            <a:extLst>
              <a:ext uri="{FF2B5EF4-FFF2-40B4-BE49-F238E27FC236}">
                <a16:creationId xmlns:a16="http://schemas.microsoft.com/office/drawing/2014/main" id="{B5CB2A74-EB2A-4D19-8AEF-60E382C6BE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97335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1A11B04B-475E-4854-BC87-79568D6F90CC}"/>
              </a:ext>
            </a:extLst>
          </p:cNvPr>
          <p:cNvSpPr>
            <a:spLocks noGrp="1"/>
          </p:cNvSpPr>
          <p:nvPr>
            <p:ph type="title"/>
          </p:nvPr>
        </p:nvSpPr>
        <p:spPr/>
        <p:txBody>
          <a:bodyPr/>
          <a:lstStyle/>
          <a:p>
            <a:r>
              <a:rPr lang="sv-SE" dirty="0"/>
              <a:t>Granskning jobbansökan</a:t>
            </a:r>
            <a:br>
              <a:rPr lang="sv-SE" dirty="0"/>
            </a:br>
            <a:r>
              <a:rPr lang="sv-SE" sz="2800" dirty="0"/>
              <a:t>Cv, personligt brev, LinkedIn</a:t>
            </a:r>
            <a:endParaRPr lang="sv-SE" dirty="0"/>
          </a:p>
        </p:txBody>
      </p:sp>
      <p:sp>
        <p:nvSpPr>
          <p:cNvPr id="8" name="Platshållare för text 7">
            <a:extLst>
              <a:ext uri="{FF2B5EF4-FFF2-40B4-BE49-F238E27FC236}">
                <a16:creationId xmlns:a16="http://schemas.microsoft.com/office/drawing/2014/main" id="{F64CBE52-CD86-46C3-AB64-32DD8986E128}"/>
              </a:ext>
            </a:extLst>
          </p:cNvPr>
          <p:cNvSpPr>
            <a:spLocks noGrp="1"/>
          </p:cNvSpPr>
          <p:nvPr>
            <p:ph type="body" sz="quarter" idx="11"/>
          </p:nvPr>
        </p:nvSpPr>
        <p:spPr/>
        <p:txBody>
          <a:bodyPr/>
          <a:lstStyle/>
          <a:p>
            <a:r>
              <a:rPr lang="sv-SE" sz="2400" dirty="0"/>
              <a:t>Skickar in ansökan och får åtgärdsrapport tillbaka</a:t>
            </a:r>
            <a:br>
              <a:rPr lang="sv-SE" sz="2400" dirty="0"/>
            </a:br>
            <a:r>
              <a:rPr lang="sv-SE" sz="2400" dirty="0"/>
              <a:t>(vi skriver inte cv/personligt brev åt medlem, enbart granskning)</a:t>
            </a:r>
          </a:p>
          <a:p>
            <a:pPr marL="0" indent="0">
              <a:buNone/>
            </a:pPr>
            <a:br>
              <a:rPr lang="sv-SE" sz="2400" dirty="0"/>
            </a:br>
            <a:endParaRPr lang="sv-SE" sz="2400" dirty="0"/>
          </a:p>
        </p:txBody>
      </p:sp>
      <p:pic>
        <p:nvPicPr>
          <p:cNvPr id="12" name="Platshållare för bild 11" descr="En bild som visar kvinna, spegel, rum, ung&#10;&#10;Automatiskt genererad beskrivning">
            <a:extLst>
              <a:ext uri="{FF2B5EF4-FFF2-40B4-BE49-F238E27FC236}">
                <a16:creationId xmlns:a16="http://schemas.microsoft.com/office/drawing/2014/main" id="{16925522-3F90-4F06-BCFF-F830F42DF41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1"/>
            <a:ext cx="5400000" cy="6858000"/>
          </a:xfrm>
        </p:spPr>
      </p:pic>
    </p:spTree>
    <p:extLst>
      <p:ext uri="{BB962C8B-B14F-4D97-AF65-F5344CB8AC3E}">
        <p14:creationId xmlns:p14="http://schemas.microsoft.com/office/powerpoint/2010/main" val="291413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08D17DE-A09D-4239-BA9A-1E509961A2D0}"/>
              </a:ext>
            </a:extLst>
          </p:cNvPr>
          <p:cNvSpPr>
            <a:spLocks noGrp="1"/>
          </p:cNvSpPr>
          <p:nvPr>
            <p:ph type="body" sz="quarter" idx="15"/>
          </p:nvPr>
        </p:nvSpPr>
        <p:spPr>
          <a:xfrm>
            <a:off x="6313319" y="1330036"/>
            <a:ext cx="5412277" cy="4735485"/>
          </a:xfrm>
        </p:spPr>
        <p:txBody>
          <a:bodyPr/>
          <a:lstStyle/>
          <a:p>
            <a:endParaRPr lang="sv-SE" sz="2400" dirty="0"/>
          </a:p>
          <a:p>
            <a:r>
              <a:rPr lang="sv-SE" sz="2400" dirty="0"/>
              <a:t>Intervjuträning skriftligt eller muntligt via telefon eller video</a:t>
            </a:r>
          </a:p>
        </p:txBody>
      </p:sp>
      <p:pic>
        <p:nvPicPr>
          <p:cNvPr id="7" name="Platshållare för bild 6" descr="En bild som visar sitter, bord, par, bit&#10;&#10;Automatiskt genererad beskrivning">
            <a:extLst>
              <a:ext uri="{FF2B5EF4-FFF2-40B4-BE49-F238E27FC236}">
                <a16:creationId xmlns:a16="http://schemas.microsoft.com/office/drawing/2014/main" id="{E9277B8D-E25A-4C44-BC47-2894E70E79D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Platshållare för text 3">
            <a:extLst>
              <a:ext uri="{FF2B5EF4-FFF2-40B4-BE49-F238E27FC236}">
                <a16:creationId xmlns:a16="http://schemas.microsoft.com/office/drawing/2014/main" id="{F876459E-8DAB-42C7-BC61-1F022098DDE0}"/>
              </a:ext>
            </a:extLst>
          </p:cNvPr>
          <p:cNvSpPr>
            <a:spLocks noGrp="1"/>
          </p:cNvSpPr>
          <p:nvPr>
            <p:ph type="body" sz="quarter" idx="12"/>
          </p:nvPr>
        </p:nvSpPr>
        <p:spPr/>
        <p:txBody>
          <a:bodyPr/>
          <a:lstStyle/>
          <a:p>
            <a:r>
              <a:rPr lang="sv-SE" sz="4000" dirty="0"/>
              <a:t>Intervjuträning</a:t>
            </a:r>
          </a:p>
        </p:txBody>
      </p:sp>
      <p:pic>
        <p:nvPicPr>
          <p:cNvPr id="6" name="Bildobjekt 5">
            <a:extLst>
              <a:ext uri="{FF2B5EF4-FFF2-40B4-BE49-F238E27FC236}">
                <a16:creationId xmlns:a16="http://schemas.microsoft.com/office/drawing/2014/main" id="{A28C5724-1CA7-477A-A0D5-AA9E2936C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0" y="5743575"/>
            <a:ext cx="1790700" cy="1114425"/>
          </a:xfrm>
          <a:prstGeom prst="rect">
            <a:avLst/>
          </a:prstGeom>
        </p:spPr>
      </p:pic>
    </p:spTree>
    <p:extLst>
      <p:ext uri="{BB962C8B-B14F-4D97-AF65-F5344CB8AC3E}">
        <p14:creationId xmlns:p14="http://schemas.microsoft.com/office/powerpoint/2010/main" val="10524320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241A-8F98-44FD-B25D-B82E1534F747}"/>
              </a:ext>
            </a:extLst>
          </p:cNvPr>
          <p:cNvSpPr>
            <a:spLocks noGrp="1"/>
          </p:cNvSpPr>
          <p:nvPr>
            <p:ph type="title"/>
          </p:nvPr>
        </p:nvSpPr>
        <p:spPr/>
        <p:txBody>
          <a:bodyPr/>
          <a:lstStyle/>
          <a:p>
            <a:r>
              <a:rPr lang="sv-SE" dirty="0"/>
              <a:t>Karriärrådgivning</a:t>
            </a:r>
          </a:p>
        </p:txBody>
      </p:sp>
      <p:sp>
        <p:nvSpPr>
          <p:cNvPr id="4" name="Text Placeholder 3">
            <a:extLst>
              <a:ext uri="{FF2B5EF4-FFF2-40B4-BE49-F238E27FC236}">
                <a16:creationId xmlns:a16="http://schemas.microsoft.com/office/drawing/2014/main" id="{704985DA-0A2B-4D6C-88EF-3543FACEB09D}"/>
              </a:ext>
            </a:extLst>
          </p:cNvPr>
          <p:cNvSpPr>
            <a:spLocks noGrp="1"/>
          </p:cNvSpPr>
          <p:nvPr>
            <p:ph type="body" sz="quarter" idx="11"/>
          </p:nvPr>
        </p:nvSpPr>
        <p:spPr>
          <a:xfrm>
            <a:off x="6096000" y="1309082"/>
            <a:ext cx="5979459" cy="3543300"/>
          </a:xfrm>
        </p:spPr>
        <p:txBody>
          <a:bodyPr/>
          <a:lstStyle/>
          <a:p>
            <a:endParaRPr lang="sv-SE" sz="2400" dirty="0"/>
          </a:p>
          <a:p>
            <a:r>
              <a:rPr lang="sv-SE" sz="2400" dirty="0"/>
              <a:t>Telefonsamtal med jobbexpert kring karriärfrågor till exempel yrkesval, nästa steg, push, bollplank.</a:t>
            </a:r>
            <a:br>
              <a:rPr lang="sv-SE" sz="2400" dirty="0"/>
            </a:br>
            <a:endParaRPr lang="sv-SE" sz="2400" dirty="0"/>
          </a:p>
        </p:txBody>
      </p:sp>
      <p:pic>
        <p:nvPicPr>
          <p:cNvPr id="7" name="Picture Placeholder 6">
            <a:extLst>
              <a:ext uri="{FF2B5EF4-FFF2-40B4-BE49-F238E27FC236}">
                <a16:creationId xmlns:a16="http://schemas.microsoft.com/office/drawing/2014/main" id="{2D6551A9-DB89-49B4-854F-54ABED62D7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9964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241A-8F98-44FD-B25D-B82E1534F747}"/>
              </a:ext>
            </a:extLst>
          </p:cNvPr>
          <p:cNvSpPr>
            <a:spLocks noGrp="1"/>
          </p:cNvSpPr>
          <p:nvPr>
            <p:ph type="title"/>
          </p:nvPr>
        </p:nvSpPr>
        <p:spPr/>
        <p:txBody>
          <a:bodyPr/>
          <a:lstStyle/>
          <a:p>
            <a:r>
              <a:rPr lang="sv-SE" dirty="0"/>
              <a:t>Karriärrådgivning – dolda jobb</a:t>
            </a:r>
          </a:p>
        </p:txBody>
      </p:sp>
      <p:sp>
        <p:nvSpPr>
          <p:cNvPr id="4" name="Text Placeholder 3">
            <a:extLst>
              <a:ext uri="{FF2B5EF4-FFF2-40B4-BE49-F238E27FC236}">
                <a16:creationId xmlns:a16="http://schemas.microsoft.com/office/drawing/2014/main" id="{704985DA-0A2B-4D6C-88EF-3543FACEB09D}"/>
              </a:ext>
            </a:extLst>
          </p:cNvPr>
          <p:cNvSpPr>
            <a:spLocks noGrp="1"/>
          </p:cNvSpPr>
          <p:nvPr>
            <p:ph type="body" sz="quarter" idx="11"/>
          </p:nvPr>
        </p:nvSpPr>
        <p:spPr>
          <a:xfrm>
            <a:off x="6096000" y="1657349"/>
            <a:ext cx="5979459" cy="3543300"/>
          </a:xfrm>
        </p:spPr>
        <p:txBody>
          <a:bodyPr/>
          <a:lstStyle/>
          <a:p>
            <a:endParaRPr lang="sv-SE" sz="2400" dirty="0"/>
          </a:p>
          <a:p>
            <a:r>
              <a:rPr lang="sv-SE" sz="2400" dirty="0"/>
              <a:t>Telefonsamtal med jobbexpert kring </a:t>
            </a:r>
            <a:r>
              <a:rPr lang="sv-SE" sz="2400" dirty="0" err="1"/>
              <a:t>jobbsök</a:t>
            </a:r>
            <a:r>
              <a:rPr lang="sv-SE" sz="2400" dirty="0"/>
              <a:t>; LinkedIn, hitta jobb på nya platser.</a:t>
            </a:r>
          </a:p>
          <a:p>
            <a:pPr marL="0" indent="0">
              <a:buNone/>
            </a:pPr>
            <a:br>
              <a:rPr lang="sv-SE" sz="2400" dirty="0"/>
            </a:br>
            <a:endParaRPr lang="sv-SE" sz="2400" dirty="0"/>
          </a:p>
        </p:txBody>
      </p:sp>
      <p:pic>
        <p:nvPicPr>
          <p:cNvPr id="7" name="Picture Placeholder 6">
            <a:extLst>
              <a:ext uri="{FF2B5EF4-FFF2-40B4-BE49-F238E27FC236}">
                <a16:creationId xmlns:a16="http://schemas.microsoft.com/office/drawing/2014/main" id="{2D6551A9-DB89-49B4-854F-54ABED62D70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pic>
        <p:nvPicPr>
          <p:cNvPr id="5" name="Platshållare för bild 18" descr="En bild som visar person, tittar, kvinna, har på sig&#10;&#10;Automatiskt genererad beskrivning">
            <a:extLst>
              <a:ext uri="{FF2B5EF4-FFF2-40B4-BE49-F238E27FC236}">
                <a16:creationId xmlns:a16="http://schemas.microsoft.com/office/drawing/2014/main" id="{F2D30BFB-A4B8-4216-A94C-AB972DF3DEE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29542" y="-1"/>
            <a:ext cx="6929542" cy="6858000"/>
          </a:xfrm>
          <a:prstGeom prst="rect">
            <a:avLst/>
          </a:prstGeom>
          <a:solidFill>
            <a:schemeClr val="tx2">
              <a:lumMod val="20000"/>
              <a:lumOff val="80000"/>
            </a:schemeClr>
          </a:solidFill>
        </p:spPr>
      </p:pic>
    </p:spTree>
    <p:extLst>
      <p:ext uri="{BB962C8B-B14F-4D97-AF65-F5344CB8AC3E}">
        <p14:creationId xmlns:p14="http://schemas.microsoft.com/office/powerpoint/2010/main" val="3174084201"/>
      </p:ext>
    </p:extLst>
  </p:cSld>
  <p:clrMapOvr>
    <a:masterClrMapping/>
  </p:clrMapOvr>
</p:sld>
</file>

<file path=ppt/theme/theme1.xml><?xml version="1.0" encoding="utf-8"?>
<a:theme xmlns:a="http://schemas.openxmlformats.org/drawingml/2006/main" name="Akavi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000000"/>
      </a:accent5>
      <a:accent6>
        <a:srgbClr val="9B9B9B"/>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kavia.potx" id="{D381DD8B-A779-4DB3-99FA-88A4903774F5}" vid="{958E94B3-D22F-4177-A613-FE0D6A2E50BC}"/>
    </a:ext>
  </a:extLst>
</a:theme>
</file>

<file path=ppt/theme/theme2.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kavia_colors_PPT">
      <a:dk1>
        <a:sysClr val="windowText" lastClr="000000"/>
      </a:dk1>
      <a:lt1>
        <a:sysClr val="window" lastClr="FFFFFF"/>
      </a:lt1>
      <a:dk2>
        <a:srgbClr val="9B9B9B"/>
      </a:dk2>
      <a:lt2>
        <a:srgbClr val="F8F8F8"/>
      </a:lt2>
      <a:accent1>
        <a:srgbClr val="FF7D1F"/>
      </a:accent1>
      <a:accent2>
        <a:srgbClr val="FFC224"/>
      </a:accent2>
      <a:accent3>
        <a:srgbClr val="0F21C2"/>
      </a:accent3>
      <a:accent4>
        <a:srgbClr val="00B8FF"/>
      </a:accent4>
      <a:accent5>
        <a:srgbClr val="169C78"/>
      </a:accent5>
      <a:accent6>
        <a:srgbClr val="6F76C5"/>
      </a:accent6>
      <a:hlink>
        <a:srgbClr val="0F21C2"/>
      </a:hlink>
      <a:folHlink>
        <a:srgbClr val="6F76C5"/>
      </a:folHlink>
    </a:clrScheme>
    <a:fontScheme name="Akavia_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61A518F-3C33-45C1-AB66-552E95A4EF02}">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59B869BBC25CD4998478D5E744B8C23" ma:contentTypeVersion="11" ma:contentTypeDescription="Skapa ett nytt dokument." ma:contentTypeScope="" ma:versionID="cb206e4972956b381412479ad5bd5dee">
  <xsd:schema xmlns:xsd="http://www.w3.org/2001/XMLSchema" xmlns:xs="http://www.w3.org/2001/XMLSchema" xmlns:p="http://schemas.microsoft.com/office/2006/metadata/properties" xmlns:ns3="4a11792b-b6a2-455f-8932-c4c70a44b355" xmlns:ns4="b6a6d43b-f634-42c2-80dd-a32945ca3f46" targetNamespace="http://schemas.microsoft.com/office/2006/metadata/properties" ma:root="true" ma:fieldsID="5691a8be100af45f33cab13fef6cb6e8" ns3:_="" ns4:_="">
    <xsd:import namespace="4a11792b-b6a2-455f-8932-c4c70a44b355"/>
    <xsd:import namespace="b6a6d43b-f634-42c2-80dd-a32945ca3f4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11792b-b6a2-455f-8932-c4c70a44b3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6d43b-f634-42c2-80dd-a32945ca3f46"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SharingHintHash" ma:index="15"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DA6A-1F6C-4B42-8544-08E5AE6AC91F}">
  <ds:schemaRefs>
    <ds:schemaRef ds:uri="http://purl.org/dc/elements/1.1/"/>
    <ds:schemaRef ds:uri="http://schemas.microsoft.com/office/2006/metadata/properties"/>
    <ds:schemaRef ds:uri="4a11792b-b6a2-455f-8932-c4c70a44b355"/>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b6a6d43b-f634-42c2-80dd-a32945ca3f46"/>
    <ds:schemaRef ds:uri="http://www.w3.org/XML/1998/namespace"/>
    <ds:schemaRef ds:uri="http://purl.org/dc/dcmitype/"/>
  </ds:schemaRefs>
</ds:datastoreItem>
</file>

<file path=customXml/itemProps2.xml><?xml version="1.0" encoding="utf-8"?>
<ds:datastoreItem xmlns:ds="http://schemas.openxmlformats.org/officeDocument/2006/customXml" ds:itemID="{72C0F3AA-2C0A-46E5-891B-73D6A451CB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11792b-b6a2-455f-8932-c4c70a44b355"/>
    <ds:schemaRef ds:uri="b6a6d43b-f634-42c2-80dd-a32945ca3f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2300</TotalTime>
  <Words>1089</Words>
  <Application>Microsoft Office PowerPoint</Application>
  <PresentationFormat>Bredbild</PresentationFormat>
  <Paragraphs>116</Paragraphs>
  <Slides>16</Slides>
  <Notes>15</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16</vt:i4>
      </vt:variant>
    </vt:vector>
  </HeadingPairs>
  <TitlesOfParts>
    <vt:vector size="18" baseType="lpstr">
      <vt:lpstr>Arial</vt:lpstr>
      <vt:lpstr>Akavia</vt:lpstr>
      <vt:lpstr>Akavias karriärtjänster</vt:lpstr>
      <vt:lpstr>När jag söker jobb</vt:lpstr>
      <vt:lpstr>När jag vill utvecklas i mitt arbetsliv</vt:lpstr>
      <vt:lpstr>När jag är anställd som chef</vt:lpstr>
      <vt:lpstr>Akavias karriärtjänster</vt:lpstr>
      <vt:lpstr>Granskning jobbansökan Cv, personligt brev, LinkedIn</vt:lpstr>
      <vt:lpstr>PowerPoint-presentation</vt:lpstr>
      <vt:lpstr>Karriärrådgivning</vt:lpstr>
      <vt:lpstr>Karriärrådgivning – dolda jobb</vt:lpstr>
      <vt:lpstr>Karriärrådgivning – din digitala plattform</vt:lpstr>
      <vt:lpstr>LinkedIn-program</vt:lpstr>
      <vt:lpstr>Rådgivning för chefer</vt:lpstr>
      <vt:lpstr>Impactpool</vt:lpstr>
      <vt:lpstr>E-böcker via Bookboon</vt:lpstr>
      <vt:lpstr>Nyttja Karriärtjänster</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Akavias medlemserbjudande</dc:title>
  <dc:creator>Kathrin Aleite</dc:creator>
  <cp:lastModifiedBy>Eva Langlet</cp:lastModifiedBy>
  <cp:revision>68</cp:revision>
  <dcterms:created xsi:type="dcterms:W3CDTF">2021-02-04T09:23:07Z</dcterms:created>
  <dcterms:modified xsi:type="dcterms:W3CDTF">2021-03-11T19:11:06Z</dcterms:modified>
</cp:coreProperties>
</file>