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6" r:id="rId5"/>
    <p:sldId id="311" r:id="rId6"/>
    <p:sldId id="301" r:id="rId7"/>
    <p:sldId id="312" r:id="rId8"/>
    <p:sldId id="313" r:id="rId9"/>
    <p:sldId id="318" r:id="rId10"/>
    <p:sldId id="277" r:id="rId11"/>
    <p:sldId id="314" r:id="rId12"/>
    <p:sldId id="317" r:id="rId13"/>
    <p:sldId id="320" r:id="rId14"/>
    <p:sldId id="319" r:id="rId15"/>
    <p:sldId id="310" r:id="rId16"/>
    <p:sldId id="315" r:id="rId17"/>
    <p:sldId id="316" r:id="rId18"/>
    <p:sldId id="321" r:id="rId19"/>
    <p:sldId id="322" r:id="rId20"/>
    <p:sldId id="30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E2D0A-40BC-46F0-A3B2-9EBAD6CBA134}" v="88" dt="2020-03-16T10:32:41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52" autoAdjust="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26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7D67B2A-070D-48C4-BD59-AA1B5825D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F5FDE34-0AD6-4FD3-9C1F-DBCD8EA2A3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CF13-1AE1-4A54-9EA1-8B50024528BC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4AC9B3B-D600-47CA-B231-46F5F327B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8106EB-72EF-4616-8F82-6768191B6A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CC03-F26B-42B5-A357-4133A7B7C8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64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0D878-8DA4-4C2B-BA0F-85D4D8888E39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ED1C-63AD-4B87-B99E-74B84218A7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56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407201"/>
            <a:ext cx="9007475" cy="1522267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2524125"/>
            <a:ext cx="9007475" cy="466725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ÅÅÅÅ/MM/DD, 32pt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4676846-0C69-4C47-A06D-4E0D32AEA1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86100"/>
            <a:ext cx="9007475" cy="4667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514800" indent="0">
              <a:buNone/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 dirty="0"/>
              <a:t>Förnamn Efternamn, Titel, 32pt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C495190-66C4-406E-B42C-6FBF95962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80955" y="6107618"/>
            <a:ext cx="1645920" cy="35509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9962BAE-18E7-43E5-8EB5-A50BD8A46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604030" y="222504"/>
            <a:ext cx="2330196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5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5730874" cy="504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573087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C38F87F-9227-4456-B8D0-72C76EB45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990726"/>
            <a:ext cx="5730874" cy="3543300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2000" y="0"/>
            <a:ext cx="5400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8C5F53-3C99-465F-A9DC-9C5A34F97B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1FA90-33A7-4D62-BF11-7BCD5438D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665792-A660-4BC1-B961-AD0D4384A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81C828-BCBA-47AB-8522-17CECA6F7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41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sv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5730874" cy="504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C38F87F-9227-4456-B8D0-72C76EB45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990726"/>
            <a:ext cx="5730874" cy="3543300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573087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2002" y="0"/>
            <a:ext cx="5399999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8C5F53-3C99-465F-A9DC-9C5A34F97B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1FA90-33A7-4D62-BF11-7BCD5438D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665792-A660-4BC1-B961-AD0D4384A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81C828-BCBA-47AB-8522-17CECA6F7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7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helbild och box 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57308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573087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C38F87F-9227-4456-B8D0-72C76EB45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990726"/>
            <a:ext cx="5730874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8C5F53-3C99-465F-A9DC-9C5A34F97B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1FA90-33A7-4D62-BF11-7BCD5438D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665792-A660-4BC1-B961-AD0D4384A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81C828-BCBA-47AB-8522-17CECA6F7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5493A78-44F8-4F50-A7F3-081B221BC1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2749" y="396875"/>
            <a:ext cx="2633708" cy="2026015"/>
          </a:xfrm>
          <a:prstGeom prst="flowChartInputOutpu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309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helbild och box sv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5730874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573087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C38F87F-9227-4456-B8D0-72C76EB45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1990726"/>
            <a:ext cx="5730874" cy="3543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8C5F53-3C99-465F-A9DC-9C5A34F97B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1FA90-33A7-4D62-BF11-7BCD5438D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665792-A660-4BC1-B961-AD0D4384A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81C828-BCBA-47AB-8522-17CECA6F7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5493A78-44F8-4F50-A7F3-081B221BC1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2749" y="396875"/>
            <a:ext cx="2633708" cy="2026015"/>
          </a:xfrm>
          <a:prstGeom prst="flowChartInputOutpu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7673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helbild 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11461750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11461752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EF030F8-4324-49BB-835D-33866DBBC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4DF5E7DD-5E24-4AA9-A972-25E1909B57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4838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  <a:p>
            <a:pPr lvl="4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8C5F53-3C99-465F-A9DC-9C5A34F97B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1FA90-33A7-4D62-BF11-7BCD5438D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665792-A660-4BC1-B961-AD0D4384A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558034D6-D322-4D57-BAD2-118557BD6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84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helbild sv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11461750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11461752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EF030F8-4324-49BB-835D-33866DBBC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4DF5E7DD-5E24-4AA9-A972-25E1909B57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4838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  <a:p>
            <a:pPr lvl="4"/>
            <a:endParaRPr lang="sv-SE" dirty="0"/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558034D6-D322-4D57-BAD2-118557BD6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9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A41BBB-ED52-4884-B07D-72B1AF4B0B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65123" y="1990726"/>
            <a:ext cx="5544000" cy="3543300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1A9B39D-C877-4799-9C06-81DD4841402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84838" y="1990726"/>
            <a:ext cx="5544000" cy="3543300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875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A41BBB-ED52-4884-B07D-72B1AF4B0B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65123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1A9B39D-C877-4799-9C06-81DD4841402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84838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  <a:p>
            <a:pPr lvl="4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12A33EF-936F-4F24-A53B-2CB869B9D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43919" y="6127622"/>
            <a:ext cx="792480" cy="5273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5876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88E8868B-2C0F-4AAE-870A-853516F2915B}"/>
              </a:ext>
            </a:extLst>
          </p:cNvPr>
          <p:cNvSpPr/>
          <p:nvPr userDrawn="1"/>
        </p:nvSpPr>
        <p:spPr>
          <a:xfrm>
            <a:off x="6389289" y="0"/>
            <a:ext cx="5802711" cy="68580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5543998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5543999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32BF92-F494-458A-BC61-B7DBF36768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122" y="1990726"/>
            <a:ext cx="5544000" cy="3543300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EA01345-C499-4C50-94FE-E82EECDCC8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black">
          <a:xfrm>
            <a:off x="11043918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diagram 15">
            <a:extLst>
              <a:ext uri="{FF2B5EF4-FFF2-40B4-BE49-F238E27FC236}">
                <a16:creationId xmlns:a16="http://schemas.microsoft.com/office/drawing/2014/main" id="{2ACC14A8-F627-44AD-ADB3-C5BB13A6E6A3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6698974" y="993775"/>
            <a:ext cx="5129863" cy="4540251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462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diagram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1440322-A1CE-4BC5-9929-8434682AE146}"/>
              </a:ext>
            </a:extLst>
          </p:cNvPr>
          <p:cNvSpPr/>
          <p:nvPr userDrawn="1"/>
        </p:nvSpPr>
        <p:spPr>
          <a:xfrm>
            <a:off x="0" y="0"/>
            <a:ext cx="63892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8E8868B-2C0F-4AAE-870A-853516F2915B}"/>
              </a:ext>
            </a:extLst>
          </p:cNvPr>
          <p:cNvSpPr/>
          <p:nvPr userDrawn="1"/>
        </p:nvSpPr>
        <p:spPr>
          <a:xfrm>
            <a:off x="6389289" y="0"/>
            <a:ext cx="5802711" cy="68580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65125" y="407201"/>
            <a:ext cx="5543998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65125" y="993775"/>
            <a:ext cx="5543999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32BF92-F494-458A-BC61-B7DBF36768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365122" y="1990726"/>
            <a:ext cx="5544000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EA01345-C499-4C50-94FE-E82EECDCC8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black">
          <a:xfrm>
            <a:off x="11043918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diagram 15">
            <a:extLst>
              <a:ext uri="{FF2B5EF4-FFF2-40B4-BE49-F238E27FC236}">
                <a16:creationId xmlns:a16="http://schemas.microsoft.com/office/drawing/2014/main" id="{2ACC14A8-F627-44AD-ADB3-C5BB13A6E6A3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6698974" y="993776"/>
            <a:ext cx="5129863" cy="454025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833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5">
            <a:extLst>
              <a:ext uri="{FF2B5EF4-FFF2-40B4-BE49-F238E27FC236}">
                <a16:creationId xmlns:a16="http://schemas.microsoft.com/office/drawing/2014/main" id="{D8B3D695-E267-47AB-842E-D6E101AF6C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1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07201"/>
            <a:ext cx="11461750" cy="604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0605553-3107-4BBE-8DFC-921D00FDE3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082675"/>
            <a:ext cx="11461750" cy="42807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Datum, 28pt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C28D05C4-448F-40E7-B1E0-3A13FD414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1990726"/>
            <a:ext cx="5736001" cy="373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  <a:p>
            <a:pPr lvl="4"/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B31534-CE15-4509-A222-F743F27D1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43919" y="6127622"/>
            <a:ext cx="792480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5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A41BBB-ED52-4884-B07D-72B1AF4B0B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65122" y="1765300"/>
            <a:ext cx="11463713" cy="3768725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</p:spTree>
    <p:extLst>
      <p:ext uri="{BB962C8B-B14F-4D97-AF65-F5344CB8AC3E}">
        <p14:creationId xmlns:p14="http://schemas.microsoft.com/office/powerpoint/2010/main" val="426831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A41BBB-ED52-4884-B07D-72B1AF4B0B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65122" y="1765300"/>
            <a:ext cx="11463713" cy="376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4CEEFA-B965-4948-BBAA-081A8BCF8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3919" y="6127622"/>
            <a:ext cx="792480" cy="5273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2448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å vit platta,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6372000" tIns="0" rIns="0" anchor="ctr" anchorCtr="0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För att infoga bild, klicka på ytan och </a:t>
            </a:r>
            <a:br>
              <a:rPr lang="sv-SE" dirty="0"/>
            </a:br>
            <a:r>
              <a:rPr lang="sv-SE" dirty="0"/>
              <a:t>gå till Infoga &gt; Bilder 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EF030F8-4324-49BB-835D-33866DBBC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123" y="356261"/>
            <a:ext cx="6083177" cy="5177764"/>
          </a:xfrm>
          <a:solidFill>
            <a:schemeClr val="bg1"/>
          </a:solidFill>
        </p:spPr>
        <p:txBody>
          <a:bodyPr lIns="360000" tIns="1800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49" y="673901"/>
            <a:ext cx="5378451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49" y="1260475"/>
            <a:ext cx="5378452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558034D6-D322-4D57-BAD2-118557BD6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509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å svart platta,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6372000" tIns="0" rIns="0" anchor="ctr" anchorCtr="0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För att infoga bild, klicka på ytan och </a:t>
            </a:r>
            <a:br>
              <a:rPr lang="sv-SE" dirty="0"/>
            </a:br>
            <a:r>
              <a:rPr lang="sv-SE" dirty="0"/>
              <a:t>gå till Infoga &gt; Bilder 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EF030F8-4324-49BB-835D-33866DBBC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123" y="356261"/>
            <a:ext cx="6083177" cy="5177764"/>
          </a:xfrm>
          <a:solidFill>
            <a:schemeClr val="tx1"/>
          </a:solidFill>
        </p:spPr>
        <p:txBody>
          <a:bodyPr lIns="360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17549" y="673901"/>
            <a:ext cx="5378451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717549" y="1260475"/>
            <a:ext cx="5378452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558034D6-D322-4D57-BAD2-118557BD6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11043919" y="6127622"/>
            <a:ext cx="792480" cy="5273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650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7D6F89-F4EE-421F-9322-ADA1060735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75875" y="-513311"/>
            <a:ext cx="7184570" cy="5024939"/>
          </a:xfrm>
        </p:spPr>
        <p:txBody>
          <a:bodyPr tIns="0">
            <a:noAutofit/>
          </a:bodyPr>
          <a:lstStyle>
            <a:lvl1pPr marL="0" indent="0" algn="ctr">
              <a:buFontTx/>
              <a:buNone/>
              <a:defRPr sz="50000" spc="-1500" baseline="0"/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D5984F-8F32-4415-8207-C1971EF95E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273" y="291402"/>
            <a:ext cx="3915376" cy="1340609"/>
          </a:xfrm>
        </p:spPr>
        <p:txBody>
          <a:bodyPr/>
          <a:lstStyle>
            <a:lvl1pPr marL="0" indent="0">
              <a:buFontTx/>
              <a:buNone/>
              <a:defRPr sz="10000" spc="-300" baseline="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DE89370B-1BBC-4854-B442-1479922F94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5273" y="1983179"/>
            <a:ext cx="3915375" cy="304528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Tx/>
              <a:buNone/>
              <a:defRPr lang="sv-SE" sz="34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Nivå 1, 34pt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7C84D648-5EC7-4994-B268-C0A42EBA50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15890" y="6330588"/>
            <a:ext cx="4266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v-SE" dirty="0"/>
              <a:t>Fotnot</a:t>
            </a:r>
          </a:p>
        </p:txBody>
      </p:sp>
      <p:sp>
        <p:nvSpPr>
          <p:cNvPr id="26" name="Platshållare för datum 25">
            <a:extLst>
              <a:ext uri="{FF2B5EF4-FFF2-40B4-BE49-F238E27FC236}">
                <a16:creationId xmlns:a16="http://schemas.microsoft.com/office/drawing/2014/main" id="{F8A70B1A-C6D6-492F-A0FF-FF2A5739BC09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27" name="Platshållare för sidfot 26">
            <a:extLst>
              <a:ext uri="{FF2B5EF4-FFF2-40B4-BE49-F238E27FC236}">
                <a16:creationId xmlns:a16="http://schemas.microsoft.com/office/drawing/2014/main" id="{6797A9BA-D167-4E58-8747-7809BD24F2B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365125" y="7076983"/>
            <a:ext cx="4266000" cy="180000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28" name="Platshållare för bildnummer 27">
            <a:extLst>
              <a:ext uri="{FF2B5EF4-FFF2-40B4-BE49-F238E27FC236}">
                <a16:creationId xmlns:a16="http://schemas.microsoft.com/office/drawing/2014/main" id="{9973E591-B738-4EF1-9176-C7491531D23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562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a siffror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7D6F89-F4EE-421F-9322-ADA1060735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75875" y="-513311"/>
            <a:ext cx="7184570" cy="5024939"/>
          </a:xfrm>
        </p:spPr>
        <p:txBody>
          <a:bodyPr tIns="0">
            <a:noAutofit/>
          </a:bodyPr>
          <a:lstStyle>
            <a:lvl1pPr marL="0" indent="0" algn="ctr">
              <a:buFontTx/>
              <a:buNone/>
              <a:defRPr sz="50000" spc="-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D5984F-8F32-4415-8207-C1971EF95E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273" y="291402"/>
            <a:ext cx="3915376" cy="1340609"/>
          </a:xfrm>
        </p:spPr>
        <p:txBody>
          <a:bodyPr/>
          <a:lstStyle>
            <a:lvl1pPr marL="0" indent="0">
              <a:buFontTx/>
              <a:buNone/>
              <a:defRPr sz="10000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DE89370B-1BBC-4854-B442-1479922F94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5273" y="1983179"/>
            <a:ext cx="3915375" cy="304528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Tx/>
              <a:buNone/>
              <a:defRPr lang="sv-SE" sz="3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Nivå 1, 34pt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7C84D648-5EC7-4994-B268-C0A42EBA50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15890" y="6330588"/>
            <a:ext cx="4266000" cy="1800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Fotnot</a:t>
            </a:r>
            <a:endParaRPr lang="sv-SE" dirty="0"/>
          </a:p>
        </p:txBody>
      </p:sp>
      <p:sp>
        <p:nvSpPr>
          <p:cNvPr id="26" name="Platshållare för datum 25">
            <a:extLst>
              <a:ext uri="{FF2B5EF4-FFF2-40B4-BE49-F238E27FC236}">
                <a16:creationId xmlns:a16="http://schemas.microsoft.com/office/drawing/2014/main" id="{F8A70B1A-C6D6-492F-A0FF-FF2A5739BC09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27" name="Platshållare för sidfot 26">
            <a:extLst>
              <a:ext uri="{FF2B5EF4-FFF2-40B4-BE49-F238E27FC236}">
                <a16:creationId xmlns:a16="http://schemas.microsoft.com/office/drawing/2014/main" id="{6797A9BA-D167-4E58-8747-7809BD24F2B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365125" y="7076982"/>
            <a:ext cx="426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28" name="Platshållare för bildnummer 27">
            <a:extLst>
              <a:ext uri="{FF2B5EF4-FFF2-40B4-BE49-F238E27FC236}">
                <a16:creationId xmlns:a16="http://schemas.microsoft.com/office/drawing/2014/main" id="{9973E591-B738-4EF1-9176-C7491531D23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E541D0-4839-4199-8433-3AD83E360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43919" y="6127622"/>
            <a:ext cx="792480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6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a siffror ljus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7D6F89-F4EE-421F-9322-ADA1060735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75875" y="-513311"/>
            <a:ext cx="7184570" cy="5024939"/>
          </a:xfrm>
        </p:spPr>
        <p:txBody>
          <a:bodyPr tIns="0">
            <a:noAutofit/>
          </a:bodyPr>
          <a:lstStyle>
            <a:lvl1pPr marL="0" indent="0" algn="ctr">
              <a:buFontTx/>
              <a:buNone/>
              <a:defRPr sz="50000" spc="-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D5984F-8F32-4415-8207-C1971EF95E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273" y="291402"/>
            <a:ext cx="3915376" cy="1340609"/>
          </a:xfrm>
        </p:spPr>
        <p:txBody>
          <a:bodyPr/>
          <a:lstStyle>
            <a:lvl1pPr marL="0" indent="0">
              <a:buFontTx/>
              <a:buNone/>
              <a:defRPr sz="10000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DE89370B-1BBC-4854-B442-1479922F94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5273" y="1983179"/>
            <a:ext cx="3915375" cy="304528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Tx/>
              <a:buNone/>
              <a:defRPr lang="sv-SE" sz="3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Nivå 1, 34pt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7C84D648-5EC7-4994-B268-C0A42EBA50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15890" y="6330588"/>
            <a:ext cx="4266000" cy="1800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Fotnot</a:t>
            </a:r>
            <a:endParaRPr lang="sv-SE" dirty="0"/>
          </a:p>
        </p:txBody>
      </p:sp>
      <p:sp>
        <p:nvSpPr>
          <p:cNvPr id="26" name="Platshållare för datum 25">
            <a:extLst>
              <a:ext uri="{FF2B5EF4-FFF2-40B4-BE49-F238E27FC236}">
                <a16:creationId xmlns:a16="http://schemas.microsoft.com/office/drawing/2014/main" id="{F8A70B1A-C6D6-492F-A0FF-FF2A5739BC09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27" name="Platshållare för sidfot 26">
            <a:extLst>
              <a:ext uri="{FF2B5EF4-FFF2-40B4-BE49-F238E27FC236}">
                <a16:creationId xmlns:a16="http://schemas.microsoft.com/office/drawing/2014/main" id="{6797A9BA-D167-4E58-8747-7809BD24F2B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365125" y="7076982"/>
            <a:ext cx="426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28" name="Platshållare för bildnummer 27">
            <a:extLst>
              <a:ext uri="{FF2B5EF4-FFF2-40B4-BE49-F238E27FC236}">
                <a16:creationId xmlns:a16="http://schemas.microsoft.com/office/drawing/2014/main" id="{9973E591-B738-4EF1-9176-C7491531D23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4135C9-2D4C-4317-9EBF-20F7BD74A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43919" y="6127622"/>
            <a:ext cx="792480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7 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 userDrawn="1"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 userDrawn="1"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 userDrawn="1"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F14E9A-7122-4BC1-959F-1C085C1F504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87650" y="3151188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664C57C-696C-4CEC-B3D3-3D320251C5F9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87650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8" name="Platshållare för text 12">
            <a:extLst>
              <a:ext uri="{FF2B5EF4-FFF2-40B4-BE49-F238E27FC236}">
                <a16:creationId xmlns:a16="http://schemas.microsoft.com/office/drawing/2014/main" id="{B05EFCF4-6A9C-473B-83DF-A1BDE13421CC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87650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9" name="Platshållare för text 12">
            <a:extLst>
              <a:ext uri="{FF2B5EF4-FFF2-40B4-BE49-F238E27FC236}">
                <a16:creationId xmlns:a16="http://schemas.microsoft.com/office/drawing/2014/main" id="{DB46E94B-A662-4E5A-B6CD-A3C3373B84A3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387650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50" name="Platshållare för text 12">
            <a:extLst>
              <a:ext uri="{FF2B5EF4-FFF2-40B4-BE49-F238E27FC236}">
                <a16:creationId xmlns:a16="http://schemas.microsoft.com/office/drawing/2014/main" id="{39B0E3FE-A861-42DF-B771-7B2DB17146A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040718" y="3152122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54" name="Platshållare för text 12">
            <a:extLst>
              <a:ext uri="{FF2B5EF4-FFF2-40B4-BE49-F238E27FC236}">
                <a16:creationId xmlns:a16="http://schemas.microsoft.com/office/drawing/2014/main" id="{9118C507-C5BB-48A2-BB9C-912070F3CA3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40718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5" name="Platshållare för text 12">
            <a:extLst>
              <a:ext uri="{FF2B5EF4-FFF2-40B4-BE49-F238E27FC236}">
                <a16:creationId xmlns:a16="http://schemas.microsoft.com/office/drawing/2014/main" id="{396B457A-4C1E-461A-B49A-1070FF86965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40718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6" name="Platshållare för text 12">
            <a:extLst>
              <a:ext uri="{FF2B5EF4-FFF2-40B4-BE49-F238E27FC236}">
                <a16:creationId xmlns:a16="http://schemas.microsoft.com/office/drawing/2014/main" id="{5CA953BB-DCCF-4027-BB3B-026B54F684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040718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63" name="Platshållare för text 12">
            <a:extLst>
              <a:ext uri="{FF2B5EF4-FFF2-40B4-BE49-F238E27FC236}">
                <a16:creationId xmlns:a16="http://schemas.microsoft.com/office/drawing/2014/main" id="{AD4D9D5A-914D-44D7-8590-46C1E7D4B7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693658" y="3151188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64" name="Platshållare för text 12">
            <a:extLst>
              <a:ext uri="{FF2B5EF4-FFF2-40B4-BE49-F238E27FC236}">
                <a16:creationId xmlns:a16="http://schemas.microsoft.com/office/drawing/2014/main" id="{108F4D75-0A9A-4BCE-AC60-F4622172D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93658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5" name="Platshållare för text 12">
            <a:extLst>
              <a:ext uri="{FF2B5EF4-FFF2-40B4-BE49-F238E27FC236}">
                <a16:creationId xmlns:a16="http://schemas.microsoft.com/office/drawing/2014/main" id="{7D0D3461-8DA7-451A-A63A-F48C0873F2B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693658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6" name="Platshållare för text 12">
            <a:extLst>
              <a:ext uri="{FF2B5EF4-FFF2-40B4-BE49-F238E27FC236}">
                <a16:creationId xmlns:a16="http://schemas.microsoft.com/office/drawing/2014/main" id="{BE054A31-A390-4DD3-88E5-1F9700037A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93658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68" name="Platshållare för text 12">
            <a:extLst>
              <a:ext uri="{FF2B5EF4-FFF2-40B4-BE49-F238E27FC236}">
                <a16:creationId xmlns:a16="http://schemas.microsoft.com/office/drawing/2014/main" id="{22AE62DC-84EB-4A8D-9705-A043DCC7784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346662" y="3151188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69" name="Platshållare för text 12">
            <a:extLst>
              <a:ext uri="{FF2B5EF4-FFF2-40B4-BE49-F238E27FC236}">
                <a16:creationId xmlns:a16="http://schemas.microsoft.com/office/drawing/2014/main" id="{049176FA-F2D5-4685-A594-90614659A0E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46662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0" name="Platshållare för text 12">
            <a:extLst>
              <a:ext uri="{FF2B5EF4-FFF2-40B4-BE49-F238E27FC236}">
                <a16:creationId xmlns:a16="http://schemas.microsoft.com/office/drawing/2014/main" id="{9CCCDB98-BC36-44F6-8E17-E9348BD6DF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46662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1" name="Platshållare för text 12">
            <a:extLst>
              <a:ext uri="{FF2B5EF4-FFF2-40B4-BE49-F238E27FC236}">
                <a16:creationId xmlns:a16="http://schemas.microsoft.com/office/drawing/2014/main" id="{64450B7B-DB07-409E-B06F-C9CC9772916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46662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73" name="Platshållare för text 12">
            <a:extLst>
              <a:ext uri="{FF2B5EF4-FFF2-40B4-BE49-F238E27FC236}">
                <a16:creationId xmlns:a16="http://schemas.microsoft.com/office/drawing/2014/main" id="{470A28C3-92C5-492B-A3AD-DA3FB354A7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99666" y="3151188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74" name="Platshållare för text 12">
            <a:extLst>
              <a:ext uri="{FF2B5EF4-FFF2-40B4-BE49-F238E27FC236}">
                <a16:creationId xmlns:a16="http://schemas.microsoft.com/office/drawing/2014/main" id="{BFDF4B4A-312B-4B20-91C8-04405539FC8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99666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5" name="Platshållare för text 12">
            <a:extLst>
              <a:ext uri="{FF2B5EF4-FFF2-40B4-BE49-F238E27FC236}">
                <a16:creationId xmlns:a16="http://schemas.microsoft.com/office/drawing/2014/main" id="{EC4F5C00-F0A2-4782-8481-B89818F9B34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99666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6" name="Platshållare för text 12">
            <a:extLst>
              <a:ext uri="{FF2B5EF4-FFF2-40B4-BE49-F238E27FC236}">
                <a16:creationId xmlns:a16="http://schemas.microsoft.com/office/drawing/2014/main" id="{A96C30DD-1ABD-46A5-8CAA-A8C26447726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99666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77" name="Platshållare för text 12">
            <a:extLst>
              <a:ext uri="{FF2B5EF4-FFF2-40B4-BE49-F238E27FC236}">
                <a16:creationId xmlns:a16="http://schemas.microsoft.com/office/drawing/2014/main" id="{3E0B5F82-8E38-4533-AAAC-E4335AC6A7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652670" y="3151188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78" name="Platshållare för text 12">
            <a:extLst>
              <a:ext uri="{FF2B5EF4-FFF2-40B4-BE49-F238E27FC236}">
                <a16:creationId xmlns:a16="http://schemas.microsoft.com/office/drawing/2014/main" id="{9E37AB62-1E06-4AAD-A866-0AEE2B97E29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652670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9" name="Platshållare för text 12">
            <a:extLst>
              <a:ext uri="{FF2B5EF4-FFF2-40B4-BE49-F238E27FC236}">
                <a16:creationId xmlns:a16="http://schemas.microsoft.com/office/drawing/2014/main" id="{9767D526-BAB1-4685-A9EC-45359F1134A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652670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0" name="Platshållare för text 12">
            <a:extLst>
              <a:ext uri="{FF2B5EF4-FFF2-40B4-BE49-F238E27FC236}">
                <a16:creationId xmlns:a16="http://schemas.microsoft.com/office/drawing/2014/main" id="{89734CB0-0CA5-48A0-896A-61F0B677891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652670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81" name="Platshållare för text 12">
            <a:extLst>
              <a:ext uri="{FF2B5EF4-FFF2-40B4-BE49-F238E27FC236}">
                <a16:creationId xmlns:a16="http://schemas.microsoft.com/office/drawing/2014/main" id="{7363F760-94FD-4677-89E9-9E6BDA96F85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305674" y="3151188"/>
            <a:ext cx="15228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82" name="Platshållare för text 12">
            <a:extLst>
              <a:ext uri="{FF2B5EF4-FFF2-40B4-BE49-F238E27FC236}">
                <a16:creationId xmlns:a16="http://schemas.microsoft.com/office/drawing/2014/main" id="{BC9804A2-538E-4CB4-B280-314B9574387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305674" y="4893038"/>
            <a:ext cx="15228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83" name="Platshållare för text 12">
            <a:extLst>
              <a:ext uri="{FF2B5EF4-FFF2-40B4-BE49-F238E27FC236}">
                <a16:creationId xmlns:a16="http://schemas.microsoft.com/office/drawing/2014/main" id="{A11F3B29-42A9-4F5B-82EE-6DDD4B04167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05674" y="2560638"/>
            <a:ext cx="15228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4" name="Platshållare för text 12">
            <a:extLst>
              <a:ext uri="{FF2B5EF4-FFF2-40B4-BE49-F238E27FC236}">
                <a16:creationId xmlns:a16="http://schemas.microsoft.com/office/drawing/2014/main" id="{617F4DC7-EF68-4536-A831-A534BAC7D97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305674" y="2163836"/>
            <a:ext cx="15228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</p:spTree>
    <p:extLst>
      <p:ext uri="{BB962C8B-B14F-4D97-AF65-F5344CB8AC3E}">
        <p14:creationId xmlns:p14="http://schemas.microsoft.com/office/powerpoint/2010/main" val="1494464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5 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 userDrawn="1"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 userDrawn="1"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 userDrawn="1"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F14E9A-7122-4BC1-959F-1C085C1F504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87650" y="3151188"/>
            <a:ext cx="21456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664C57C-696C-4CEC-B3D3-3D320251C5F9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87650" y="4893038"/>
            <a:ext cx="21456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8" name="Platshållare för text 12">
            <a:extLst>
              <a:ext uri="{FF2B5EF4-FFF2-40B4-BE49-F238E27FC236}">
                <a16:creationId xmlns:a16="http://schemas.microsoft.com/office/drawing/2014/main" id="{B05EFCF4-6A9C-473B-83DF-A1BDE13421CC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87650" y="2560638"/>
            <a:ext cx="21456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9" name="Platshållare för text 12">
            <a:extLst>
              <a:ext uri="{FF2B5EF4-FFF2-40B4-BE49-F238E27FC236}">
                <a16:creationId xmlns:a16="http://schemas.microsoft.com/office/drawing/2014/main" id="{DB46E94B-A662-4E5A-B6CD-A3C3373B84A3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387650" y="2163836"/>
            <a:ext cx="21456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50" name="Platshållare för text 12">
            <a:extLst>
              <a:ext uri="{FF2B5EF4-FFF2-40B4-BE49-F238E27FC236}">
                <a16:creationId xmlns:a16="http://schemas.microsoft.com/office/drawing/2014/main" id="{39B0E3FE-A861-42DF-B771-7B2DB17146A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08521" y="3152122"/>
            <a:ext cx="21456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54" name="Platshållare för text 12">
            <a:extLst>
              <a:ext uri="{FF2B5EF4-FFF2-40B4-BE49-F238E27FC236}">
                <a16:creationId xmlns:a16="http://schemas.microsoft.com/office/drawing/2014/main" id="{9118C507-C5BB-48A2-BB9C-912070F3CA3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08521" y="4893038"/>
            <a:ext cx="21456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5" name="Platshållare för text 12">
            <a:extLst>
              <a:ext uri="{FF2B5EF4-FFF2-40B4-BE49-F238E27FC236}">
                <a16:creationId xmlns:a16="http://schemas.microsoft.com/office/drawing/2014/main" id="{396B457A-4C1E-461A-B49A-1070FF86965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708521" y="2560638"/>
            <a:ext cx="21456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6" name="Platshållare för text 12">
            <a:extLst>
              <a:ext uri="{FF2B5EF4-FFF2-40B4-BE49-F238E27FC236}">
                <a16:creationId xmlns:a16="http://schemas.microsoft.com/office/drawing/2014/main" id="{5CA953BB-DCCF-4027-BB3B-026B54F684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708521" y="2163836"/>
            <a:ext cx="21456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63" name="Platshållare för text 12">
            <a:extLst>
              <a:ext uri="{FF2B5EF4-FFF2-40B4-BE49-F238E27FC236}">
                <a16:creationId xmlns:a16="http://schemas.microsoft.com/office/drawing/2014/main" id="{AD4D9D5A-914D-44D7-8590-46C1E7D4B7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029391" y="3151188"/>
            <a:ext cx="21456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64" name="Platshållare för text 12">
            <a:extLst>
              <a:ext uri="{FF2B5EF4-FFF2-40B4-BE49-F238E27FC236}">
                <a16:creationId xmlns:a16="http://schemas.microsoft.com/office/drawing/2014/main" id="{108F4D75-0A9A-4BCE-AC60-F4622172D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29391" y="4893038"/>
            <a:ext cx="21456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5" name="Platshållare för text 12">
            <a:extLst>
              <a:ext uri="{FF2B5EF4-FFF2-40B4-BE49-F238E27FC236}">
                <a16:creationId xmlns:a16="http://schemas.microsoft.com/office/drawing/2014/main" id="{7D0D3461-8DA7-451A-A63A-F48C0873F2B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9391" y="2560638"/>
            <a:ext cx="21456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6" name="Platshållare för text 12">
            <a:extLst>
              <a:ext uri="{FF2B5EF4-FFF2-40B4-BE49-F238E27FC236}">
                <a16:creationId xmlns:a16="http://schemas.microsoft.com/office/drawing/2014/main" id="{BE054A31-A390-4DD3-88E5-1F9700037A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029391" y="2163836"/>
            <a:ext cx="21456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68" name="Platshållare för text 12">
            <a:extLst>
              <a:ext uri="{FF2B5EF4-FFF2-40B4-BE49-F238E27FC236}">
                <a16:creationId xmlns:a16="http://schemas.microsoft.com/office/drawing/2014/main" id="{22AE62DC-84EB-4A8D-9705-A043DCC7784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350264" y="3151188"/>
            <a:ext cx="21456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69" name="Platshållare för text 12">
            <a:extLst>
              <a:ext uri="{FF2B5EF4-FFF2-40B4-BE49-F238E27FC236}">
                <a16:creationId xmlns:a16="http://schemas.microsoft.com/office/drawing/2014/main" id="{049176FA-F2D5-4685-A594-90614659A0E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350264" y="4893038"/>
            <a:ext cx="21456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0" name="Platshållare för text 12">
            <a:extLst>
              <a:ext uri="{FF2B5EF4-FFF2-40B4-BE49-F238E27FC236}">
                <a16:creationId xmlns:a16="http://schemas.microsoft.com/office/drawing/2014/main" id="{9CCCDB98-BC36-44F6-8E17-E9348BD6DF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350264" y="2560638"/>
            <a:ext cx="21456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1" name="Platshållare för text 12">
            <a:extLst>
              <a:ext uri="{FF2B5EF4-FFF2-40B4-BE49-F238E27FC236}">
                <a16:creationId xmlns:a16="http://schemas.microsoft.com/office/drawing/2014/main" id="{64450B7B-DB07-409E-B06F-C9CC9772916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350264" y="2163836"/>
            <a:ext cx="21456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73" name="Platshållare för text 12">
            <a:extLst>
              <a:ext uri="{FF2B5EF4-FFF2-40B4-BE49-F238E27FC236}">
                <a16:creationId xmlns:a16="http://schemas.microsoft.com/office/drawing/2014/main" id="{470A28C3-92C5-492B-A3AD-DA3FB354A7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71135" y="3151188"/>
            <a:ext cx="21456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74" name="Platshållare för text 12">
            <a:extLst>
              <a:ext uri="{FF2B5EF4-FFF2-40B4-BE49-F238E27FC236}">
                <a16:creationId xmlns:a16="http://schemas.microsoft.com/office/drawing/2014/main" id="{BFDF4B4A-312B-4B20-91C8-04405539FC8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71135" y="4893038"/>
            <a:ext cx="21456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5" name="Platshållare för text 12">
            <a:extLst>
              <a:ext uri="{FF2B5EF4-FFF2-40B4-BE49-F238E27FC236}">
                <a16:creationId xmlns:a16="http://schemas.microsoft.com/office/drawing/2014/main" id="{EC4F5C00-F0A2-4782-8481-B89818F9B34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671135" y="2560638"/>
            <a:ext cx="21456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6" name="Platshållare för text 12">
            <a:extLst>
              <a:ext uri="{FF2B5EF4-FFF2-40B4-BE49-F238E27FC236}">
                <a16:creationId xmlns:a16="http://schemas.microsoft.com/office/drawing/2014/main" id="{A96C30DD-1ABD-46A5-8CAA-A8C26447726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671135" y="2163836"/>
            <a:ext cx="21456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</p:spTree>
    <p:extLst>
      <p:ext uri="{BB962C8B-B14F-4D97-AF65-F5344CB8AC3E}">
        <p14:creationId xmlns:p14="http://schemas.microsoft.com/office/powerpoint/2010/main" val="4095499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3 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 userDrawn="1"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 userDrawn="1"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 userDrawn="1"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F14E9A-7122-4BC1-959F-1C085C1F504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87650" y="3151188"/>
            <a:ext cx="34200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664C57C-696C-4CEC-B3D3-3D320251C5F9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87650" y="4893038"/>
            <a:ext cx="34200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8" name="Platshållare för text 12">
            <a:extLst>
              <a:ext uri="{FF2B5EF4-FFF2-40B4-BE49-F238E27FC236}">
                <a16:creationId xmlns:a16="http://schemas.microsoft.com/office/drawing/2014/main" id="{B05EFCF4-6A9C-473B-83DF-A1BDE13421CC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87650" y="2560638"/>
            <a:ext cx="34200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9" name="Platshållare för text 12">
            <a:extLst>
              <a:ext uri="{FF2B5EF4-FFF2-40B4-BE49-F238E27FC236}">
                <a16:creationId xmlns:a16="http://schemas.microsoft.com/office/drawing/2014/main" id="{DB46E94B-A662-4E5A-B6CD-A3C3373B84A3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387650" y="2163836"/>
            <a:ext cx="34200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50" name="Platshållare för text 12">
            <a:extLst>
              <a:ext uri="{FF2B5EF4-FFF2-40B4-BE49-F238E27FC236}">
                <a16:creationId xmlns:a16="http://schemas.microsoft.com/office/drawing/2014/main" id="{39B0E3FE-A861-42DF-B771-7B2DB17146A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7621" y="3152122"/>
            <a:ext cx="34200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54" name="Platshållare för text 12">
            <a:extLst>
              <a:ext uri="{FF2B5EF4-FFF2-40B4-BE49-F238E27FC236}">
                <a16:creationId xmlns:a16="http://schemas.microsoft.com/office/drawing/2014/main" id="{9118C507-C5BB-48A2-BB9C-912070F3CA3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97621" y="4893038"/>
            <a:ext cx="34200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5" name="Platshållare för text 12">
            <a:extLst>
              <a:ext uri="{FF2B5EF4-FFF2-40B4-BE49-F238E27FC236}">
                <a16:creationId xmlns:a16="http://schemas.microsoft.com/office/drawing/2014/main" id="{396B457A-4C1E-461A-B49A-1070FF86965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97621" y="2560638"/>
            <a:ext cx="34200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6" name="Platshållare för text 12">
            <a:extLst>
              <a:ext uri="{FF2B5EF4-FFF2-40B4-BE49-F238E27FC236}">
                <a16:creationId xmlns:a16="http://schemas.microsoft.com/office/drawing/2014/main" id="{5CA953BB-DCCF-4027-BB3B-026B54F684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97621" y="2163836"/>
            <a:ext cx="34200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63" name="Platshållare för text 12">
            <a:extLst>
              <a:ext uri="{FF2B5EF4-FFF2-40B4-BE49-F238E27FC236}">
                <a16:creationId xmlns:a16="http://schemas.microsoft.com/office/drawing/2014/main" id="{AD4D9D5A-914D-44D7-8590-46C1E7D4B7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08755" y="3151188"/>
            <a:ext cx="34200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64" name="Platshållare för text 12">
            <a:extLst>
              <a:ext uri="{FF2B5EF4-FFF2-40B4-BE49-F238E27FC236}">
                <a16:creationId xmlns:a16="http://schemas.microsoft.com/office/drawing/2014/main" id="{108F4D75-0A9A-4BCE-AC60-F4622172D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408755" y="4893038"/>
            <a:ext cx="34200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5" name="Platshållare för text 12">
            <a:extLst>
              <a:ext uri="{FF2B5EF4-FFF2-40B4-BE49-F238E27FC236}">
                <a16:creationId xmlns:a16="http://schemas.microsoft.com/office/drawing/2014/main" id="{7D0D3461-8DA7-451A-A63A-F48C0873F2B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08755" y="2560638"/>
            <a:ext cx="34200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6" name="Platshållare för text 12">
            <a:extLst>
              <a:ext uri="{FF2B5EF4-FFF2-40B4-BE49-F238E27FC236}">
                <a16:creationId xmlns:a16="http://schemas.microsoft.com/office/drawing/2014/main" id="{BE054A31-A390-4DD3-88E5-1F9700037A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08755" y="2163836"/>
            <a:ext cx="34200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</p:spTree>
    <p:extLst>
      <p:ext uri="{BB962C8B-B14F-4D97-AF65-F5344CB8AC3E}">
        <p14:creationId xmlns:p14="http://schemas.microsoft.com/office/powerpoint/2010/main" val="84089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298552"/>
            <a:ext cx="7693025" cy="777773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1077914"/>
            <a:ext cx="7693025" cy="1255711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Underrubrik, 28pt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1413DD-E967-46CE-8B11-A670B6CB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" y="786028"/>
            <a:ext cx="12192002" cy="6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2 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4" y="407201"/>
            <a:ext cx="11463713" cy="504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125" y="993775"/>
            <a:ext cx="1146371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18D375-C915-4E93-96DB-447E82232D64}"/>
              </a:ext>
            </a:extLst>
          </p:cNvPr>
          <p:cNvSpPr>
            <a:spLocks noGrp="1"/>
          </p:cNvSpPr>
          <p:nvPr userDrawn="1">
            <p:ph type="dt" sz="half" idx="24"/>
          </p:nvPr>
        </p:nvSpPr>
        <p:spPr/>
        <p:txBody>
          <a:bodyPr/>
          <a:lstStyle/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F57A47E-58BF-4BDC-9F25-8D1FCB1002C0}"/>
              </a:ext>
            </a:extLst>
          </p:cNvPr>
          <p:cNvSpPr>
            <a:spLocks noGrp="1"/>
          </p:cNvSpPr>
          <p:nvPr userDrawn="1">
            <p:ph type="ftr" sz="quarter" idx="2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F71D79F-332E-4DDB-ADCF-69B4D35974BB}"/>
              </a:ext>
            </a:extLst>
          </p:cNvPr>
          <p:cNvSpPr>
            <a:spLocks noGrp="1"/>
          </p:cNvSpPr>
          <p:nvPr userDrawn="1"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5F14E9A-7122-4BC1-959F-1C085C1F504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87650" y="3151188"/>
            <a:ext cx="54000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C664C57C-696C-4CEC-B3D3-3D320251C5F9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87650" y="4893038"/>
            <a:ext cx="54000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8" name="Platshållare för text 12">
            <a:extLst>
              <a:ext uri="{FF2B5EF4-FFF2-40B4-BE49-F238E27FC236}">
                <a16:creationId xmlns:a16="http://schemas.microsoft.com/office/drawing/2014/main" id="{B05EFCF4-6A9C-473B-83DF-A1BDE13421CC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87650" y="2560638"/>
            <a:ext cx="54000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9" name="Platshållare för text 12">
            <a:extLst>
              <a:ext uri="{FF2B5EF4-FFF2-40B4-BE49-F238E27FC236}">
                <a16:creationId xmlns:a16="http://schemas.microsoft.com/office/drawing/2014/main" id="{DB46E94B-A662-4E5A-B6CD-A3C3373B84A3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387650" y="2163836"/>
            <a:ext cx="54000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  <p:sp>
        <p:nvSpPr>
          <p:cNvPr id="63" name="Platshållare för text 12">
            <a:extLst>
              <a:ext uri="{FF2B5EF4-FFF2-40B4-BE49-F238E27FC236}">
                <a16:creationId xmlns:a16="http://schemas.microsoft.com/office/drawing/2014/main" id="{AD4D9D5A-914D-44D7-8590-46C1E7D4B7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19935" y="3151188"/>
            <a:ext cx="5400000" cy="174185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00</a:t>
            </a:r>
          </a:p>
        </p:txBody>
      </p:sp>
      <p:sp>
        <p:nvSpPr>
          <p:cNvPr id="64" name="Platshållare för text 12">
            <a:extLst>
              <a:ext uri="{FF2B5EF4-FFF2-40B4-BE49-F238E27FC236}">
                <a16:creationId xmlns:a16="http://schemas.microsoft.com/office/drawing/2014/main" id="{108F4D75-0A9A-4BCE-AC60-F4622172D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19935" y="4893038"/>
            <a:ext cx="5400000" cy="710043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3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5" name="Platshållare för text 12">
            <a:extLst>
              <a:ext uri="{FF2B5EF4-FFF2-40B4-BE49-F238E27FC236}">
                <a16:creationId xmlns:a16="http://schemas.microsoft.com/office/drawing/2014/main" id="{7D0D3461-8DA7-451A-A63A-F48C0873F2B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19935" y="2560638"/>
            <a:ext cx="5400000" cy="590550"/>
          </a:xfrm>
          <a:solidFill>
            <a:schemeClr val="accent4"/>
          </a:solidFill>
        </p:spPr>
        <p:txBody>
          <a:bodyPr lIns="72000" rIns="72000" anchor="t" anchorCtr="0"/>
          <a:lstStyle>
            <a:lvl1pPr marL="0" indent="0" algn="ctr">
              <a:buFontTx/>
              <a:buNone/>
              <a:defRPr sz="1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6" name="Platshållare för text 12">
            <a:extLst>
              <a:ext uri="{FF2B5EF4-FFF2-40B4-BE49-F238E27FC236}">
                <a16:creationId xmlns:a16="http://schemas.microsoft.com/office/drawing/2014/main" id="{BE054A31-A390-4DD3-88E5-1F9700037A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419935" y="2163836"/>
            <a:ext cx="5400000" cy="39680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FontTx/>
              <a:buNone/>
              <a:defRPr lang="sv-SE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 Rubrik, 11pt</a:t>
            </a:r>
          </a:p>
        </p:txBody>
      </p:sp>
    </p:spTree>
    <p:extLst>
      <p:ext uri="{BB962C8B-B14F-4D97-AF65-F5344CB8AC3E}">
        <p14:creationId xmlns:p14="http://schemas.microsoft.com/office/powerpoint/2010/main" val="223699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2020-05-27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2020-05-27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AAECDB9-35A5-4381-96A8-2798BBC0E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31" y="238378"/>
            <a:ext cx="2330196" cy="641299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9962BAE-18E7-43E5-8EB5-A50BD8A46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1058" y="235997"/>
            <a:ext cx="2590005" cy="64116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407201"/>
            <a:ext cx="9007475" cy="1522266"/>
          </a:xfrm>
          <a:noFill/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C495190-66C4-406E-B42C-6FBF95962E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0955" y="6107618"/>
            <a:ext cx="1645920" cy="355092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EA337356-7EDE-435B-86CB-0836B9F66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6" y="2600329"/>
            <a:ext cx="5730874" cy="466725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info@akavia.se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F0AB3F80-7317-4289-8CD4-188683EB04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3043233"/>
            <a:ext cx="5730874" cy="4667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514800" indent="0">
              <a:buNone/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 dirty="0"/>
              <a:t>akavia.se</a:t>
            </a:r>
          </a:p>
        </p:txBody>
      </p:sp>
    </p:spTree>
    <p:extLst>
      <p:ext uri="{BB962C8B-B14F-4D97-AF65-F5344CB8AC3E}">
        <p14:creationId xmlns:p14="http://schemas.microsoft.com/office/powerpoint/2010/main" val="1729968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45D5BAF0-43F1-4836-86FE-BDE0E7BC04E1}"/>
              </a:ext>
            </a:extLst>
          </p:cNvPr>
          <p:cNvSpPr txBox="1"/>
          <p:nvPr userDrawn="1"/>
        </p:nvSpPr>
        <p:spPr>
          <a:xfrm>
            <a:off x="876300" y="1554641"/>
            <a:ext cx="10439400" cy="374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8500" b="0" dirty="0"/>
              <a:t>Sidor efter </a:t>
            </a:r>
            <a:br>
              <a:rPr lang="sv-SE" sz="8500" b="0" dirty="0"/>
            </a:br>
            <a:r>
              <a:rPr lang="sv-SE" sz="8500" b="0" dirty="0"/>
              <a:t>denna sida tillhör </a:t>
            </a:r>
            <a:br>
              <a:rPr lang="sv-SE" sz="8500" b="0" dirty="0"/>
            </a:br>
            <a:r>
              <a:rPr lang="sv-SE" sz="8500" b="0" dirty="0"/>
              <a:t>inte mallen.</a:t>
            </a:r>
          </a:p>
        </p:txBody>
      </p:sp>
    </p:spTree>
    <p:extLst>
      <p:ext uri="{BB962C8B-B14F-4D97-AF65-F5344CB8AC3E}">
        <p14:creationId xmlns:p14="http://schemas.microsoft.com/office/powerpoint/2010/main" val="351177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298552"/>
            <a:ext cx="7693025" cy="777773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1077914"/>
            <a:ext cx="7693025" cy="1255711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Underrubrik, 28pt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1413DD-E967-46CE-8B11-A670B6CB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" y="786028"/>
            <a:ext cx="12192002" cy="6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298552"/>
            <a:ext cx="7693025" cy="777773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1077914"/>
            <a:ext cx="7693025" cy="1255711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Underrubrik, 28pt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1413DD-E967-46CE-8B11-A670B6CB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" y="786028"/>
            <a:ext cx="12192002" cy="6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298552"/>
            <a:ext cx="7693025" cy="777773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1077914"/>
            <a:ext cx="7693025" cy="1255711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Underrubrik, 28pt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1413DD-E967-46CE-8B11-A670B6CB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" y="786028"/>
            <a:ext cx="12192002" cy="6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klar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298552"/>
            <a:ext cx="7693025" cy="777773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1077914"/>
            <a:ext cx="7693025" cy="1255711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Underrubrik, 28pt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1413DD-E967-46CE-8B11-A670B6CB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" y="786028"/>
            <a:ext cx="12192002" cy="6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ljus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298552"/>
            <a:ext cx="7693025" cy="777773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Avsnitt, 54pt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1077914"/>
            <a:ext cx="7693025" cy="1255711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Underrubrik, 28pt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1413DD-E967-46CE-8B11-A670B6CB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" y="786028"/>
            <a:ext cx="12192002" cy="6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07201"/>
            <a:ext cx="5730874" cy="504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Rubrik, 40pt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5998069-9831-40A0-B692-D602AD46B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993775"/>
            <a:ext cx="5730875" cy="5762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Underrubrik, 28pt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C38F87F-9227-4456-B8D0-72C76EB45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990726"/>
            <a:ext cx="5730874" cy="3543300"/>
          </a:xfrm>
        </p:spPr>
        <p:txBody>
          <a:bodyPr/>
          <a:lstStyle/>
          <a:p>
            <a:pPr lvl="0"/>
            <a:r>
              <a:rPr lang="sv-SE" dirty="0"/>
              <a:t>Nivå 1, 32pt</a:t>
            </a:r>
          </a:p>
          <a:p>
            <a:pPr lvl="1"/>
            <a:r>
              <a:rPr lang="sv-SE" dirty="0"/>
              <a:t>Nivå 2, 28pt</a:t>
            </a:r>
          </a:p>
          <a:p>
            <a:pPr lvl="2"/>
            <a:r>
              <a:rPr lang="sv-SE" dirty="0"/>
              <a:t>Nivå 3, 24pt</a:t>
            </a:r>
          </a:p>
          <a:p>
            <a:pPr lvl="3"/>
            <a:r>
              <a:rPr lang="sv-SE" dirty="0"/>
              <a:t>Nivå 4, 20pt</a:t>
            </a:r>
          </a:p>
          <a:p>
            <a:pPr lvl="4"/>
            <a:r>
              <a:rPr lang="sv-SE" dirty="0"/>
              <a:t>Nivå 5, 20pt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8BBEBFD-9041-4D3E-BCBC-2003EE8BB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400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15355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07201"/>
            <a:ext cx="11461750" cy="1214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990726"/>
            <a:ext cx="11461750" cy="3543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2000" y="6330159"/>
            <a:ext cx="8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2020-05-27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5890" y="6330588"/>
            <a:ext cx="4266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125" y="6330588"/>
            <a:ext cx="64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C43B842-483D-4476-B827-E3D2073CE18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19" y="6127622"/>
            <a:ext cx="792480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49" r:id="rId5"/>
    <p:sldLayoutId id="2147483664" r:id="rId6"/>
    <p:sldLayoutId id="2147483665" r:id="rId7"/>
    <p:sldLayoutId id="2147483663" r:id="rId8"/>
    <p:sldLayoutId id="2147483666" r:id="rId9"/>
    <p:sldLayoutId id="2147483668" r:id="rId10"/>
    <p:sldLayoutId id="2147483667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87" r:id="rId18"/>
    <p:sldLayoutId id="2147483688" r:id="rId19"/>
    <p:sldLayoutId id="2147483675" r:id="rId20"/>
    <p:sldLayoutId id="2147483689" r:id="rId21"/>
    <p:sldLayoutId id="2147483676" r:id="rId22"/>
    <p:sldLayoutId id="2147483677" r:id="rId23"/>
    <p:sldLayoutId id="2147483679" r:id="rId24"/>
    <p:sldLayoutId id="2147483680" r:id="rId25"/>
    <p:sldLayoutId id="2147483681" r:id="rId26"/>
    <p:sldLayoutId id="2147483690" r:id="rId27"/>
    <p:sldLayoutId id="2147483691" r:id="rId28"/>
    <p:sldLayoutId id="2147483692" r:id="rId29"/>
    <p:sldLayoutId id="2147483693" r:id="rId30"/>
    <p:sldLayoutId id="2147483654" r:id="rId31"/>
    <p:sldLayoutId id="2147483655" r:id="rId32"/>
    <p:sldLayoutId id="2147483659" r:id="rId33"/>
    <p:sldLayoutId id="2147483678" r:id="rId3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5200" indent="-475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00" indent="-475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048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96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4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8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593600" indent="-4752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30" userDrawn="1">
          <p15:clr>
            <a:srgbClr val="F26B43"/>
          </p15:clr>
        </p15:guide>
        <p15:guide id="3" pos="745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50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3486" userDrawn="1">
          <p15:clr>
            <a:srgbClr val="F26B43"/>
          </p15:clr>
        </p15:guide>
        <p15:guide id="8" orient="horz" pos="12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F960860-68B1-45D0-A675-2098A6A1E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4D0B72-513E-47E2-975F-8FBF928D5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58F9B11-55A0-43B8-9EE0-C67D5A37D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01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050BF-1A4D-4AB0-9740-80D08C61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0CE94D-96B0-4C9E-B3BF-6CD8860732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8C7099-3E1E-48BB-B85D-9FF1F47DE4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0397EDB-32BA-4B88-A89D-38674650E1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AC36D4BA-5A1B-4FDB-816E-BC7659D480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87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975226E-1401-4704-A6B7-D1874F9632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5123" y="356261"/>
            <a:ext cx="6083177" cy="517776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CC0A2ED-1FFB-4BFC-9CA8-E50E1340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49" y="673901"/>
            <a:ext cx="5378451" cy="5048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3FEE8-3F82-4420-8C2D-BA3F3EB7E3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549" y="1260475"/>
            <a:ext cx="5378452" cy="5762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1C6ABE6-A5E1-4F14-9418-44B10CF031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43919" y="6127622"/>
            <a:ext cx="792480" cy="52730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latshållare för bild 4" descr="En bild som visar byggnad, bro, tak&#10;&#10;Automatiskt genererad beskrivning">
            <a:extLst>
              <a:ext uri="{FF2B5EF4-FFF2-40B4-BE49-F238E27FC236}">
                <a16:creationId xmlns:a16="http://schemas.microsoft.com/office/drawing/2014/main" id="{709B1F81-3468-4E62-8FAD-F4D78DA6EF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266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A30A03F-0231-4689-8C22-D38A96B4F8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EE01EE7D-B7D3-4669-B949-3D98020F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220E11C-ADF7-4109-B39D-376744331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87833597-DDDB-4700-9512-70BBA803A0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 descr="En bild som visar växt&#10;&#10;Automatiskt genererad beskrivning">
            <a:extLst>
              <a:ext uri="{FF2B5EF4-FFF2-40B4-BE49-F238E27FC236}">
                <a16:creationId xmlns:a16="http://schemas.microsoft.com/office/drawing/2014/main" id="{9151F814-F0A5-43F6-B93C-24D2FFC4C0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7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294E36-9DC2-40CD-A308-0CC15A0FF4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0A42CFA-22D9-452D-9FEB-2F6062D2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FF5962-248D-4CFB-95ED-44C46E0B8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55D0348-636C-4190-B4F3-ABF5231F0F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 descr="En bild som visar byggnad, utomhus, himmel, myndighetsbyggnad&#10;&#10;Automatiskt genererad beskrivning">
            <a:extLst>
              <a:ext uri="{FF2B5EF4-FFF2-40B4-BE49-F238E27FC236}">
                <a16:creationId xmlns:a16="http://schemas.microsoft.com/office/drawing/2014/main" id="{3346F627-DD56-4216-B101-8FBF2057FC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37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133F98CB-D747-48AD-933E-E6DC450D02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A61F074-1E30-41BC-A0CC-AA2C9F668B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C81E0243-D12B-4E40-B38C-B4C418F0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FA22884-6DE5-4019-9446-F028074390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B2E46E9B-CCFB-4A71-9722-CF8CAA7747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91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vatten, våg&#10;&#10;Automatiskt genererad beskrivning">
            <a:extLst>
              <a:ext uri="{FF2B5EF4-FFF2-40B4-BE49-F238E27FC236}">
                <a16:creationId xmlns:a16="http://schemas.microsoft.com/office/drawing/2014/main" id="{DED0BC40-2330-43FD-B5EB-5C827AA7B8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63095B00-6991-4826-9AEF-2935658B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C54470-C153-49FA-A8A7-C93CCC49C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34EDE07-9974-45F2-89A3-66A4BE6C29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5938AE3-E8F5-4E0E-BF25-C041648B80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0AA10DC-CE61-46F6-8506-2F28CD0375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6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 descr="En bild som visar person, tittar, mörk&#10;&#10;Automatiskt genererad beskrivning">
            <a:extLst>
              <a:ext uri="{FF2B5EF4-FFF2-40B4-BE49-F238E27FC236}">
                <a16:creationId xmlns:a16="http://schemas.microsoft.com/office/drawing/2014/main" id="{508B8465-227F-4188-B53C-F6BFFE788F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3A60767-DA43-462C-AA77-EEC0B100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1CB2E8-6A2B-438D-9DDF-CDF2B3396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384311-1474-4370-A345-F071432EDB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B5CF72E-72DC-40BF-B0E2-8432BDAC85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B9C06B-6D5A-403D-B7A6-97B4777EBD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81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DF98EED-035C-4BF2-911E-0C8F771B9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F8E8F447-2F2A-4558-BD2A-D75C929FD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FB670D-5306-41E5-8365-0BB5651F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2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ECD94725-D6A3-4463-AC46-CF5A07FCCD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BCBECA1C-684A-4919-8F8F-B0E1AEEC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C66BB7-8025-4B54-8FB6-6FB3FE2A0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2948FA-E05D-4841-A091-4F0B2FEE9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09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5C6E5CD-4CFB-4759-9699-2203AC1A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BBA3EC-6E74-4D7E-94F1-D47659C93E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C1FAF9-3F13-4100-B4E9-984E78CEB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7" descr="En bild som visar vägg, person, inomhus, stående&#10;&#10;Automatiskt genererad beskrivning">
            <a:extLst>
              <a:ext uri="{FF2B5EF4-FFF2-40B4-BE49-F238E27FC236}">
                <a16:creationId xmlns:a16="http://schemas.microsoft.com/office/drawing/2014/main" id="{AF322C7C-6033-4856-90D9-442F881381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335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437C3-7E84-42F9-B93C-847FC364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2AFD6C-59A6-4E9F-9672-C72DEFA1B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8E0BF-13EF-40E1-B1FD-B3201803C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bild 8" descr="En bild som visar golv, person, inomhus, personer&#10;&#10;Automatiskt genererad beskrivning">
            <a:extLst>
              <a:ext uri="{FF2B5EF4-FFF2-40B4-BE49-F238E27FC236}">
                <a16:creationId xmlns:a16="http://schemas.microsoft.com/office/drawing/2014/main" id="{321150EC-55CD-47E4-95D8-F879E3B83A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61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2BA5FC-9EDC-43D8-B65D-8B5F58E3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9B9094-8415-4E9A-8142-2111687DE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903B23-C5B0-489E-97B3-01E47D65D6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bild 8" descr="En bild som visar person, vägg, inomhus&#10;&#10;Automatiskt genererad beskrivning">
            <a:extLst>
              <a:ext uri="{FF2B5EF4-FFF2-40B4-BE49-F238E27FC236}">
                <a16:creationId xmlns:a16="http://schemas.microsoft.com/office/drawing/2014/main" id="{061CDA4F-684B-4CFE-8940-8DA1320D95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77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7DF95-3A1C-46DC-9ADC-C7B12021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93FAFD-E31A-4994-8D3F-1FED0685D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CF5696-F8F4-43A5-B2DE-9758D068C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bild 8" descr="En bild som visar person, silhuett&#10;&#10;Automatiskt genererad beskrivning">
            <a:extLst>
              <a:ext uri="{FF2B5EF4-FFF2-40B4-BE49-F238E27FC236}">
                <a16:creationId xmlns:a16="http://schemas.microsoft.com/office/drawing/2014/main" id="{78693626-2EC5-4D3C-B52B-BC7AF0924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7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740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591DC-2AF3-4E0E-BC6C-03F75876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9F5293D-5F77-4CA6-907E-DC1587AC1B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16FF36-662B-4F20-A291-E4BA6C0963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EFC524-611A-41E1-85EA-2835A7759B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 descr="En bild som visar glasögon, skodon&#10;&#10;Automatiskt genererad beskrivning">
            <a:extLst>
              <a:ext uri="{FF2B5EF4-FFF2-40B4-BE49-F238E27FC236}">
                <a16:creationId xmlns:a16="http://schemas.microsoft.com/office/drawing/2014/main" id="{8244E466-9C13-4410-9382-4145CEE394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7" r="11757"/>
          <a:stretch/>
        </p:blipFill>
        <p:spPr>
          <a:xfrm>
            <a:off x="6792000" y="0"/>
            <a:ext cx="5400000" cy="6858000"/>
          </a:xfrm>
        </p:spPr>
      </p:pic>
    </p:spTree>
    <p:extLst>
      <p:ext uri="{BB962C8B-B14F-4D97-AF65-F5344CB8AC3E}">
        <p14:creationId xmlns:p14="http://schemas.microsoft.com/office/powerpoint/2010/main" val="6779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179B6-D1FB-4828-B2A6-0C1D9D29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E91DAE-DDA6-4D5E-B5D4-2D01B5658D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B9FD78-459C-4EC7-A1C2-83A3D9C4B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E789BCE-6908-496B-8B35-D0990A6F6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 descr="En bild som visar inomhus&#10;&#10;Automatiskt genererad beskrivning">
            <a:extLst>
              <a:ext uri="{FF2B5EF4-FFF2-40B4-BE49-F238E27FC236}">
                <a16:creationId xmlns:a16="http://schemas.microsoft.com/office/drawing/2014/main" id="{C5539D38-B41E-4BED-9BB6-054E0401BA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129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57F65DE-4EA4-42F5-AFF5-869F24A6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07201"/>
            <a:ext cx="5730874" cy="5048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218D713-D2D7-46A0-B201-AF4F783713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993775"/>
            <a:ext cx="5730875" cy="576263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AD641E2-C45C-4434-98A3-95EEECD983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990726"/>
            <a:ext cx="5730874" cy="35433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7C53D6CF-4680-456E-9F4F-60C5A221C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43919" y="6127622"/>
            <a:ext cx="792480" cy="52730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latshållare för bild 4" descr="En bild som visar möbler, golv, bord, stol&#10;&#10;Automatiskt genererad beskrivning">
            <a:extLst>
              <a:ext uri="{FF2B5EF4-FFF2-40B4-BE49-F238E27FC236}">
                <a16:creationId xmlns:a16="http://schemas.microsoft.com/office/drawing/2014/main" id="{63CFE741-6D48-4657-81B8-757AC1DD6F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7974614"/>
      </p:ext>
    </p:extLst>
  </p:cSld>
  <p:clrMapOvr>
    <a:masterClrMapping/>
  </p:clrMapOvr>
</p:sld>
</file>

<file path=ppt/theme/theme1.xml><?xml version="1.0" encoding="utf-8"?>
<a:theme xmlns:a="http://schemas.openxmlformats.org/drawingml/2006/main" name="Akavia">
  <a:themeElements>
    <a:clrScheme name="Akavia_colors_PPT">
      <a:dk1>
        <a:sysClr val="windowText" lastClr="000000"/>
      </a:dk1>
      <a:lt1>
        <a:sysClr val="window" lastClr="FFFFFF"/>
      </a:lt1>
      <a:dk2>
        <a:srgbClr val="9B9B9B"/>
      </a:dk2>
      <a:lt2>
        <a:srgbClr val="F8F8F8"/>
      </a:lt2>
      <a:accent1>
        <a:srgbClr val="FF7D1F"/>
      </a:accent1>
      <a:accent2>
        <a:srgbClr val="FFC224"/>
      </a:accent2>
      <a:accent3>
        <a:srgbClr val="0F21C2"/>
      </a:accent3>
      <a:accent4>
        <a:srgbClr val="00B8FF"/>
      </a:accent4>
      <a:accent5>
        <a:srgbClr val="000000"/>
      </a:accent5>
      <a:accent6>
        <a:srgbClr val="9B9B9B"/>
      </a:accent6>
      <a:hlink>
        <a:srgbClr val="0F21C2"/>
      </a:hlink>
      <a:folHlink>
        <a:srgbClr val="6F76C5"/>
      </a:folHlink>
    </a:clrScheme>
    <a:fontScheme name="Akavia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kavia.potx" id="{D381DD8B-A779-4DB3-99FA-88A4903774F5}" vid="{958E94B3-D22F-4177-A613-FE0D6A2E50BC}"/>
    </a:ext>
  </a:extLst>
</a:theme>
</file>

<file path=ppt/theme/theme2.xml><?xml version="1.0" encoding="utf-8"?>
<a:theme xmlns:a="http://schemas.openxmlformats.org/drawingml/2006/main" name="Office-tema">
  <a:themeElements>
    <a:clrScheme name="Akavia_colors_PPT">
      <a:dk1>
        <a:sysClr val="windowText" lastClr="000000"/>
      </a:dk1>
      <a:lt1>
        <a:sysClr val="window" lastClr="FFFFFF"/>
      </a:lt1>
      <a:dk2>
        <a:srgbClr val="9B9B9B"/>
      </a:dk2>
      <a:lt2>
        <a:srgbClr val="F8F8F8"/>
      </a:lt2>
      <a:accent1>
        <a:srgbClr val="FF7D1F"/>
      </a:accent1>
      <a:accent2>
        <a:srgbClr val="FFC224"/>
      </a:accent2>
      <a:accent3>
        <a:srgbClr val="0F21C2"/>
      </a:accent3>
      <a:accent4>
        <a:srgbClr val="00B8FF"/>
      </a:accent4>
      <a:accent5>
        <a:srgbClr val="169C78"/>
      </a:accent5>
      <a:accent6>
        <a:srgbClr val="6F76C5"/>
      </a:accent6>
      <a:hlink>
        <a:srgbClr val="0F21C2"/>
      </a:hlink>
      <a:folHlink>
        <a:srgbClr val="6F76C5"/>
      </a:folHlink>
    </a:clrScheme>
    <a:fontScheme name="Akavia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kavia_colors_PPT">
      <a:dk1>
        <a:sysClr val="windowText" lastClr="000000"/>
      </a:dk1>
      <a:lt1>
        <a:sysClr val="window" lastClr="FFFFFF"/>
      </a:lt1>
      <a:dk2>
        <a:srgbClr val="9B9B9B"/>
      </a:dk2>
      <a:lt2>
        <a:srgbClr val="F8F8F8"/>
      </a:lt2>
      <a:accent1>
        <a:srgbClr val="FF7D1F"/>
      </a:accent1>
      <a:accent2>
        <a:srgbClr val="FFC224"/>
      </a:accent2>
      <a:accent3>
        <a:srgbClr val="0F21C2"/>
      </a:accent3>
      <a:accent4>
        <a:srgbClr val="00B8FF"/>
      </a:accent4>
      <a:accent5>
        <a:srgbClr val="169C78"/>
      </a:accent5>
      <a:accent6>
        <a:srgbClr val="6F76C5"/>
      </a:accent6>
      <a:hlink>
        <a:srgbClr val="0F21C2"/>
      </a:hlink>
      <a:folHlink>
        <a:srgbClr val="6F76C5"/>
      </a:folHlink>
    </a:clrScheme>
    <a:fontScheme name="Akavia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dcmitype/"/>
    <ds:schemaRef ds:uri="17798c2e-8ec6-411a-92bf-42cada8c536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</TotalTime>
  <Words>0</Words>
  <Application>Microsoft Office PowerPoint</Application>
  <PresentationFormat>Bredbild</PresentationFormat>
  <Paragraphs>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9" baseType="lpstr">
      <vt:lpstr>Arial</vt:lpstr>
      <vt:lpstr>Akavia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Lindgren</dc:creator>
  <cp:lastModifiedBy>Marie Lindgren</cp:lastModifiedBy>
  <cp:revision>4</cp:revision>
  <dcterms:created xsi:type="dcterms:W3CDTF">2021-04-13T12:01:13Z</dcterms:created>
  <dcterms:modified xsi:type="dcterms:W3CDTF">2021-04-13T13:23:11Z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