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6" r:id="rId5"/>
    <p:sldId id="310" r:id="rId6"/>
    <p:sldId id="301" r:id="rId7"/>
    <p:sldId id="320" r:id="rId8"/>
    <p:sldId id="277" r:id="rId9"/>
    <p:sldId id="313" r:id="rId10"/>
    <p:sldId id="319" r:id="rId11"/>
    <p:sldId id="314" r:id="rId12"/>
    <p:sldId id="315" r:id="rId13"/>
    <p:sldId id="316" r:id="rId14"/>
    <p:sldId id="317" r:id="rId15"/>
    <p:sldId id="318" r:id="rId16"/>
    <p:sldId id="321" r:id="rId17"/>
    <p:sldId id="309"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Presentation" id="{B972C155-D5BF-46A7-B591-A42909CFC1FA}">
          <p14:sldIdLst>
            <p14:sldId id="276"/>
            <p14:sldId id="310"/>
            <p14:sldId id="301"/>
            <p14:sldId id="320"/>
            <p14:sldId id="277"/>
            <p14:sldId id="313"/>
            <p14:sldId id="319"/>
            <p14:sldId id="314"/>
            <p14:sldId id="315"/>
            <p14:sldId id="316"/>
            <p14:sldId id="317"/>
            <p14:sldId id="318"/>
          </p14:sldIdLst>
        </p14:section>
        <p14:section name="Exempelsidor" id="{1C92B744-D95B-40D8-9B1E-B4107EA82B59}">
          <p14:sldIdLst>
            <p14:sldId id="321"/>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9957" autoAdjust="0"/>
  </p:normalViewPr>
  <p:slideViewPr>
    <p:cSldViewPr snapToGrid="0">
      <p:cViewPr varScale="1">
        <p:scale>
          <a:sx n="79" d="100"/>
          <a:sy n="79" d="100"/>
        </p:scale>
        <p:origin x="6792"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Langlet" userId="d280e5a0-4469-4106-8656-7660abb9cefd" providerId="ADAL" clId="{42925BC6-D23D-48E9-93F2-721E6A1A4646}"/>
    <pc:docChg chg="modSld">
      <pc:chgData name="Eva Langlet" userId="d280e5a0-4469-4106-8656-7660abb9cefd" providerId="ADAL" clId="{42925BC6-D23D-48E9-93F2-721E6A1A4646}" dt="2022-03-21T13:48:18.688" v="37" actId="6549"/>
      <pc:docMkLst>
        <pc:docMk/>
      </pc:docMkLst>
      <pc:sldChg chg="modSp mod">
        <pc:chgData name="Eva Langlet" userId="d280e5a0-4469-4106-8656-7660abb9cefd" providerId="ADAL" clId="{42925BC6-D23D-48E9-93F2-721E6A1A4646}" dt="2022-03-21T13:48:18.688" v="37" actId="6549"/>
        <pc:sldMkLst>
          <pc:docMk/>
          <pc:sldMk cId="838683683" sldId="313"/>
        </pc:sldMkLst>
        <pc:spChg chg="mod">
          <ac:chgData name="Eva Langlet" userId="d280e5a0-4469-4106-8656-7660abb9cefd" providerId="ADAL" clId="{42925BC6-D23D-48E9-93F2-721E6A1A4646}" dt="2022-03-21T13:48:18.688" v="37" actId="6549"/>
          <ac:spMkLst>
            <pc:docMk/>
            <pc:sldMk cId="838683683" sldId="313"/>
            <ac:spMk id="4" creationId="{B7ACE60B-30B4-4D8E-920C-0ED600F7CDA6}"/>
          </ac:spMkLst>
        </pc:spChg>
      </pc:sldChg>
    </pc:docChg>
  </pc:docChgLst>
  <pc:docChgLst>
    <pc:chgData name="Eva Langlet" userId="d280e5a0-4469-4106-8656-7660abb9cefd" providerId="ADAL" clId="{C77C1F58-71AD-4812-8998-870FE601E4E5}"/>
    <pc:docChg chg="modSld">
      <pc:chgData name="Eva Langlet" userId="d280e5a0-4469-4106-8656-7660abb9cefd" providerId="ADAL" clId="{C77C1F58-71AD-4812-8998-870FE601E4E5}" dt="2022-10-19T12:44:05.068" v="6" actId="20577"/>
      <pc:docMkLst>
        <pc:docMk/>
      </pc:docMkLst>
      <pc:sldChg chg="modNotesTx">
        <pc:chgData name="Eva Langlet" userId="d280e5a0-4469-4106-8656-7660abb9cefd" providerId="ADAL" clId="{C77C1F58-71AD-4812-8998-870FE601E4E5}" dt="2022-10-19T12:44:05.068" v="6" actId="20577"/>
        <pc:sldMkLst>
          <pc:docMk/>
          <pc:sldMk cId="1973356657" sldId="3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D67B2A-070D-48C4-BD59-AA1B5825D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F5FDE34-0AD6-4FD3-9C1F-DBCD8EA2A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ECF13-1AE1-4A54-9EA1-8B50024528BC}" type="datetimeFigureOut">
              <a:rPr lang="sv-SE" smtClean="0"/>
              <a:t>2022-10-19</a:t>
            </a:fld>
            <a:endParaRPr lang="sv-SE"/>
          </a:p>
        </p:txBody>
      </p:sp>
      <p:sp>
        <p:nvSpPr>
          <p:cNvPr id="4" name="Platshållare för sidfot 3">
            <a:extLst>
              <a:ext uri="{FF2B5EF4-FFF2-40B4-BE49-F238E27FC236}">
                <a16:creationId xmlns:a16="http://schemas.microsoft.com/office/drawing/2014/main" id="{54AC9B3B-D600-47CA-B231-46F5F3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28106EB-72EF-4616-8F82-6768191B6A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CC03-F26B-42B5-A357-4133A7B7C856}" type="slidenum">
              <a:rPr lang="sv-SE" smtClean="0"/>
              <a:t>‹#›</a:t>
            </a:fld>
            <a:endParaRPr lang="sv-SE"/>
          </a:p>
        </p:txBody>
      </p:sp>
    </p:spTree>
    <p:extLst>
      <p:ext uri="{BB962C8B-B14F-4D97-AF65-F5344CB8AC3E}">
        <p14:creationId xmlns:p14="http://schemas.microsoft.com/office/powerpoint/2010/main" val="79764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D878-8DA4-4C2B-BA0F-85D4D8888E39}" type="datetimeFigureOut">
              <a:rPr lang="sv-SE" smtClean="0"/>
              <a:t>2022-10-19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ED1C-63AD-4B87-B99E-74B84218A74C}" type="slidenum">
              <a:rPr lang="sv-SE" smtClean="0"/>
              <a:t>‹#›</a:t>
            </a:fld>
            <a:endParaRPr lang="sv-SE"/>
          </a:p>
        </p:txBody>
      </p:sp>
    </p:spTree>
    <p:extLst>
      <p:ext uri="{BB962C8B-B14F-4D97-AF65-F5344CB8AC3E}">
        <p14:creationId xmlns:p14="http://schemas.microsoft.com/office/powerpoint/2010/main" val="3031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vet att du lagt kraft, ambition och resurser på din akademiska utbildning och att du vill ha utväxling på din investering. Som medlem har du vårt fulla stöd genom hela ditt arbetsliv så att du alltid kommer till din rätt.</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2</a:t>
            </a:fld>
            <a:endParaRPr lang="sv-SE"/>
          </a:p>
        </p:txBody>
      </p:sp>
    </p:spTree>
    <p:extLst>
      <p:ext uri="{BB962C8B-B14F-4D97-AF65-F5344CB8AC3E}">
        <p14:creationId xmlns:p14="http://schemas.microsoft.com/office/powerpoint/2010/main" val="223171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Trygga din ekonomi som medlem i Akavia och få förmånliga erbjudanden och rabatter från Danske Bank och SEB. Som medlem har du alltid tillgång till ett av marknadens bästa erbjudanden på kontopaket, bolån och andra banktjänster. Framförallt får du förmånlig ränta på hela ditt bolån inklusive topplån. Ränterabatten är färdigförhandlad och helt transparent.</a:t>
            </a:r>
          </a:p>
        </p:txBody>
      </p:sp>
      <p:sp>
        <p:nvSpPr>
          <p:cNvPr id="4" name="Platshållare för bildnummer 3"/>
          <p:cNvSpPr>
            <a:spLocks noGrp="1"/>
          </p:cNvSpPr>
          <p:nvPr>
            <p:ph type="sldNum" sz="quarter" idx="5"/>
          </p:nvPr>
        </p:nvSpPr>
        <p:spPr/>
        <p:txBody>
          <a:bodyPr/>
          <a:lstStyle/>
          <a:p>
            <a:fld id="{550DED1C-63AD-4B87-B99E-74B84218A74C}" type="slidenum">
              <a:rPr lang="sv-SE" smtClean="0"/>
              <a:t>12</a:t>
            </a:fld>
            <a:endParaRPr lang="sv-SE"/>
          </a:p>
        </p:txBody>
      </p:sp>
    </p:spTree>
    <p:extLst>
      <p:ext uri="{BB962C8B-B14F-4D97-AF65-F5344CB8AC3E}">
        <p14:creationId xmlns:p14="http://schemas.microsoft.com/office/powerpoint/2010/main" val="345187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medlem ingår vår inkomstförsäkring. Den kompletterar a-kassan och gör att du kan få upp till 80 procent av din lön vid eventuell arbetslöshet. På så sätt kan du fokusera på det du vill, istället för att oroa dig över vad som skulle hända om du blir arbetslös.</a:t>
            </a:r>
          </a:p>
          <a:p>
            <a:endParaRPr lang="sv-SE" dirty="0"/>
          </a:p>
          <a:p>
            <a:r>
              <a:rPr lang="sv-SE" dirty="0"/>
              <a:t>Grundskyddet som ingår är 80 procent av din a-kassegrundande lön, upp till 100 000 kr/mån och gäller i 120 arbetsdagar.</a:t>
            </a:r>
          </a:p>
          <a:p>
            <a:endParaRPr lang="sv-SE"/>
          </a:p>
          <a:p>
            <a:r>
              <a:rPr lang="sv-SE"/>
              <a:t>I </a:t>
            </a:r>
            <a:r>
              <a:rPr lang="sv-SE" dirty="0"/>
              <a:t>samband med förändringen av LAS den 1 oktober så utökar Akavia även inkomstförsäkringen. Det innebär att du som medlem kan få ersättning i 300 dagar vid en eventuell tvist om ogiltig uppsägning om förbundet företräder dig och du inte omfattas av något trygghetsavtal. </a:t>
            </a:r>
          </a:p>
          <a:p>
            <a:endParaRPr lang="sv-SE" dirty="0"/>
          </a:p>
          <a:p>
            <a:r>
              <a:rPr lang="sv-SE" dirty="0"/>
              <a:t>Som medlem i Akavia behöver du inte göra något för att omfattas av inkomstförsäkringen. Den ingår i ditt medlemskap. Däremot krävs det att du är medlem i Akademikernas a-kassa då inkomstförsäkringen är ett komplement till den ersättning som a-kassan betalar ut. </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3</a:t>
            </a:fld>
            <a:endParaRPr lang="sv-SE"/>
          </a:p>
        </p:txBody>
      </p:sp>
    </p:spTree>
    <p:extLst>
      <p:ext uri="{BB962C8B-B14F-4D97-AF65-F5344CB8AC3E}">
        <p14:creationId xmlns:p14="http://schemas.microsoft.com/office/powerpoint/2010/main" val="252402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Med vår rådgivning kan du känna dig trygg med fackligt stöd från någon som förstår din situation. Hit kan du ringa för att få stöd eller råd i frågor som rör ditt arbetsliv eller din karriär. Våra kunniga rådgivare hjälper dig med fackliga eller arbetsrättsliga frågor, samt företräder dig om du skulle få problem på jobbet. Den fackliga rådgivningen ingår i ditt medlemskap.</a:t>
            </a:r>
          </a:p>
        </p:txBody>
      </p:sp>
      <p:sp>
        <p:nvSpPr>
          <p:cNvPr id="4" name="Platshållare för bildnummer 3"/>
          <p:cNvSpPr>
            <a:spLocks noGrp="1"/>
          </p:cNvSpPr>
          <p:nvPr>
            <p:ph type="sldNum" sz="quarter" idx="5"/>
          </p:nvPr>
        </p:nvSpPr>
        <p:spPr/>
        <p:txBody>
          <a:bodyPr/>
          <a:lstStyle/>
          <a:p>
            <a:fld id="{550DED1C-63AD-4B87-B99E-74B84218A74C}" type="slidenum">
              <a:rPr lang="sv-SE" smtClean="0"/>
              <a:t>4</a:t>
            </a:fld>
            <a:endParaRPr lang="sv-SE"/>
          </a:p>
        </p:txBody>
      </p:sp>
    </p:spTree>
    <p:extLst>
      <p:ext uri="{BB962C8B-B14F-4D97-AF65-F5344CB8AC3E}">
        <p14:creationId xmlns:p14="http://schemas.microsoft.com/office/powerpoint/2010/main" val="236938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medlem får du tillgång till Sveriges bästa lönestatistik för akademiker. Jämför din lön med andra med samma utbildning och titel. Du kan till exempel bryta ned statistiken på åldersgrupp, examensår, befattning, region och bransch. Med statistiken i ryggen kommer du känna dig både trygg och trovärdig under nästa lönesamtal. </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5</a:t>
            </a:fld>
            <a:endParaRPr lang="sv-SE"/>
          </a:p>
        </p:txBody>
      </p:sp>
    </p:spTree>
    <p:extLst>
      <p:ext uri="{BB962C8B-B14F-4D97-AF65-F5344CB8AC3E}">
        <p14:creationId xmlns:p14="http://schemas.microsoft.com/office/powerpoint/2010/main" val="337768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Utöver oss förtroendevalda här på arbetsplatsen har du som medlem tillgång till </a:t>
            </a:r>
            <a:r>
              <a:rPr lang="sv-SE" dirty="0" err="1"/>
              <a:t>Akavias</a:t>
            </a:r>
            <a:r>
              <a:rPr lang="sv-SE" dirty="0"/>
              <a:t> anställda rådgivare. Du är alltid välkommen att kontakta dem för att diskutera din karriär, ställa frågor om arbetsvillkor eller om du hamnat i en svår situation. De finns där för dig. Öppettider i medlemsrådgivningen är vardagar 9-17. Du kan också mejla in frågor 24/7 och få svar inom 24 timmar.</a:t>
            </a:r>
          </a:p>
        </p:txBody>
      </p:sp>
      <p:sp>
        <p:nvSpPr>
          <p:cNvPr id="4" name="Platshållare för bildnummer 3"/>
          <p:cNvSpPr>
            <a:spLocks noGrp="1"/>
          </p:cNvSpPr>
          <p:nvPr>
            <p:ph type="sldNum" sz="quarter" idx="5"/>
          </p:nvPr>
        </p:nvSpPr>
        <p:spPr/>
        <p:txBody>
          <a:bodyPr/>
          <a:lstStyle/>
          <a:p>
            <a:fld id="{550DED1C-63AD-4B87-B99E-74B84218A74C}" type="slidenum">
              <a:rPr lang="sv-SE" smtClean="0"/>
              <a:t>6</a:t>
            </a:fld>
            <a:endParaRPr lang="sv-SE"/>
          </a:p>
        </p:txBody>
      </p:sp>
    </p:spTree>
    <p:extLst>
      <p:ext uri="{BB962C8B-B14F-4D97-AF65-F5344CB8AC3E}">
        <p14:creationId xmlns:p14="http://schemas.microsoft.com/office/powerpoint/2010/main" val="91244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ditt medlemskap har du tillgång till några av marknadens bästa hem-, bil- och sakförsäkringar via Folksam. Försäkringarna är skräddarsydda för dig, innehåller mer och har ett lägre pris än om du skulle skaffa dem på egen hand.</a:t>
            </a:r>
          </a:p>
          <a:p>
            <a:r>
              <a:rPr lang="sv-SE" dirty="0"/>
              <a:t>Om du tecknar försäkringarna via Akavia får du, förutom en förmånlig premie, även nyteckningsrabatt samt 10% samlingsrabatt på bland annat hemförsäkringen.</a:t>
            </a:r>
          </a:p>
        </p:txBody>
      </p:sp>
      <p:sp>
        <p:nvSpPr>
          <p:cNvPr id="4" name="Platshållare för bildnummer 3"/>
          <p:cNvSpPr>
            <a:spLocks noGrp="1"/>
          </p:cNvSpPr>
          <p:nvPr>
            <p:ph type="sldNum" sz="quarter" idx="5"/>
          </p:nvPr>
        </p:nvSpPr>
        <p:spPr/>
        <p:txBody>
          <a:bodyPr/>
          <a:lstStyle/>
          <a:p>
            <a:fld id="{550DED1C-63AD-4B87-B99E-74B84218A74C}" type="slidenum">
              <a:rPr lang="sv-SE" smtClean="0"/>
              <a:t>7</a:t>
            </a:fld>
            <a:endParaRPr lang="sv-SE"/>
          </a:p>
        </p:txBody>
      </p:sp>
    </p:spTree>
    <p:extLst>
      <p:ext uri="{BB962C8B-B14F-4D97-AF65-F5344CB8AC3E}">
        <p14:creationId xmlns:p14="http://schemas.microsoft.com/office/powerpoint/2010/main" val="82600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tjänsten är till för dig som önskar en fullständig genomgång av dina ansökningshandlingar. Oavsett om du aktivt söker jobb eller vill förbereda dig för nästa kliv är det här något för dig.</a:t>
            </a:r>
          </a:p>
        </p:txBody>
      </p:sp>
      <p:sp>
        <p:nvSpPr>
          <p:cNvPr id="4" name="Platshållare för bildnummer 3"/>
          <p:cNvSpPr>
            <a:spLocks noGrp="1"/>
          </p:cNvSpPr>
          <p:nvPr>
            <p:ph type="sldNum" sz="quarter" idx="5"/>
          </p:nvPr>
        </p:nvSpPr>
        <p:spPr/>
        <p:txBody>
          <a:bodyPr/>
          <a:lstStyle/>
          <a:p>
            <a:fld id="{550DED1C-63AD-4B87-B99E-74B84218A74C}" type="slidenum">
              <a:rPr lang="sv-SE" smtClean="0"/>
              <a:t>8</a:t>
            </a:fld>
            <a:endParaRPr lang="sv-SE"/>
          </a:p>
        </p:txBody>
      </p:sp>
    </p:spTree>
    <p:extLst>
      <p:ext uri="{BB962C8B-B14F-4D97-AF65-F5344CB8AC3E}">
        <p14:creationId xmlns:p14="http://schemas.microsoft.com/office/powerpoint/2010/main" val="165278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medlem kan du få hjälp att träna inför din jobbintervju genom att öva på de vanligaste intervjufrågorna, få feedback på dina svar och strategiska tips som hjälper dig lyckas i rekryteringsprocessen. Du kan välja om du vill göra intervjuträning muntligt på telefon eller videolänk alternativt skriftligt vid din dator.</a:t>
            </a:r>
          </a:p>
        </p:txBody>
      </p:sp>
      <p:sp>
        <p:nvSpPr>
          <p:cNvPr id="4" name="Platshållare för bildnummer 3"/>
          <p:cNvSpPr>
            <a:spLocks noGrp="1"/>
          </p:cNvSpPr>
          <p:nvPr>
            <p:ph type="sldNum" sz="quarter" idx="5"/>
          </p:nvPr>
        </p:nvSpPr>
        <p:spPr/>
        <p:txBody>
          <a:bodyPr/>
          <a:lstStyle/>
          <a:p>
            <a:fld id="{550DED1C-63AD-4B87-B99E-74B84218A74C}" type="slidenum">
              <a:rPr lang="sv-SE" smtClean="0"/>
              <a:t>9</a:t>
            </a:fld>
            <a:endParaRPr lang="sv-SE"/>
          </a:p>
        </p:txBody>
      </p:sp>
    </p:spTree>
    <p:extLst>
      <p:ext uri="{BB962C8B-B14F-4D97-AF65-F5344CB8AC3E}">
        <p14:creationId xmlns:p14="http://schemas.microsoft.com/office/powerpoint/2010/main" val="189979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medlem i Akavia kan du få vägledning, rådgivning och bolla idéer i syfte att komma vidare i din karriär och arbetsliv. Oavsett om det gäller utmaningar eller möjligheter. Vi vill skapa full utväxling på ditt arbetsliv.</a:t>
            </a:r>
          </a:p>
          <a:p>
            <a:r>
              <a:rPr lang="sv-SE" dirty="0"/>
              <a:t>Via telefon samtalar du med en expert för att bolla idéer och reda ut vad du vill. Externa professionella rådgivare genomför korta och effektiva samtal på 20 minuter. Samtalen möter dina behov oavsett om du är student, ny i arbetslivet, professionell eller senior och ingår i ditt medlemskap. Rådgivningen kan också genomföras på engelska.</a:t>
            </a:r>
          </a:p>
        </p:txBody>
      </p:sp>
      <p:sp>
        <p:nvSpPr>
          <p:cNvPr id="4" name="Platshållare för bildnummer 3"/>
          <p:cNvSpPr>
            <a:spLocks noGrp="1"/>
          </p:cNvSpPr>
          <p:nvPr>
            <p:ph type="sldNum" sz="quarter" idx="5"/>
          </p:nvPr>
        </p:nvSpPr>
        <p:spPr/>
        <p:txBody>
          <a:bodyPr/>
          <a:lstStyle/>
          <a:p>
            <a:fld id="{550DED1C-63AD-4B87-B99E-74B84218A74C}" type="slidenum">
              <a:rPr lang="sv-SE" smtClean="0"/>
              <a:t>10</a:t>
            </a:fld>
            <a:endParaRPr lang="sv-SE"/>
          </a:p>
        </p:txBody>
      </p:sp>
    </p:spTree>
    <p:extLst>
      <p:ext uri="{BB962C8B-B14F-4D97-AF65-F5344CB8AC3E}">
        <p14:creationId xmlns:p14="http://schemas.microsoft.com/office/powerpoint/2010/main" val="1400048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7"/>
          </a:xfrm>
        </p:spPr>
        <p:txBody>
          <a:bodyPr anchor="t" anchorCtr="0"/>
          <a:lstStyle>
            <a:lvl1pPr algn="l">
              <a:defRPr sz="5400">
                <a:solidFill>
                  <a:schemeClr val="bg1"/>
                </a:solidFill>
              </a:defRPr>
            </a:lvl1pPr>
          </a:lstStyle>
          <a:p>
            <a:r>
              <a:rPr lang="sv-SE" dirty="0"/>
              <a:t>Titel,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2524125"/>
            <a:ext cx="9007475" cy="4667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ÅÅÅÅ/MM/DD, 32pt</a:t>
            </a:r>
          </a:p>
        </p:txBody>
      </p:sp>
      <p:sp>
        <p:nvSpPr>
          <p:cNvPr id="10" name="Platshållare för text 9">
            <a:extLst>
              <a:ext uri="{FF2B5EF4-FFF2-40B4-BE49-F238E27FC236}">
                <a16:creationId xmlns:a16="http://schemas.microsoft.com/office/drawing/2014/main" id="{84676846-0C69-4C47-A06D-4E0D32AEA16F}"/>
              </a:ext>
            </a:extLst>
          </p:cNvPr>
          <p:cNvSpPr>
            <a:spLocks noGrp="1"/>
          </p:cNvSpPr>
          <p:nvPr>
            <p:ph type="body" sz="quarter" idx="10" hasCustomPrompt="1"/>
          </p:nvPr>
        </p:nvSpPr>
        <p:spPr>
          <a:xfrm>
            <a:off x="365125" y="3086100"/>
            <a:ext cx="9007475" cy="466725"/>
          </a:xfrm>
        </p:spPr>
        <p:txBody>
          <a:bodyPr/>
          <a:lstStyle>
            <a:lvl1pPr marL="0" indent="0">
              <a:buFontTx/>
              <a:buNone/>
              <a:defRPr>
                <a:solidFill>
                  <a:schemeClr val="accent4"/>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Förnamn Efternamn, Titel, 32pt</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180955" y="6107618"/>
            <a:ext cx="1645920" cy="3550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604030" y="222504"/>
            <a:ext cx="2330196" cy="6412992"/>
          </a:xfrm>
          <a:prstGeom prst="rect">
            <a:avLst/>
          </a:prstGeom>
        </p:spPr>
      </p:pic>
    </p:spTree>
    <p:extLst>
      <p:ext uri="{BB962C8B-B14F-4D97-AF65-F5344CB8AC3E}">
        <p14:creationId xmlns:p14="http://schemas.microsoft.com/office/powerpoint/2010/main" val="37393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vi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0" y="0"/>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234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ch bild svar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2" y="0"/>
            <a:ext cx="5399999"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4907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111309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tx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tx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sv-SE"/>
              <a:t>Klicka här för att ändra format på bakgrundstexten</a:t>
            </a:r>
          </a:p>
        </p:txBody>
      </p:sp>
    </p:spTree>
    <p:extLst>
      <p:ext uri="{BB962C8B-B14F-4D97-AF65-F5344CB8AC3E}">
        <p14:creationId xmlns:p14="http://schemas.microsoft.com/office/powerpoint/2010/main" val="97673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helbild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a:t>2020-05-27</a:t>
            </a:r>
            <a:endParaRPr lang="sv-SE" dirty="0"/>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a:t>Sidfot</a:t>
            </a:r>
            <a:endParaRPr lang="sv-SE" dirty="0"/>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2588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helbild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8099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Tree>
    <p:extLst>
      <p:ext uri="{BB962C8B-B14F-4D97-AF65-F5344CB8AC3E}">
        <p14:creationId xmlns:p14="http://schemas.microsoft.com/office/powerpoint/2010/main" val="58875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vå delar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0" name="Bildobjekt 9">
            <a:extLst>
              <a:ext uri="{FF2B5EF4-FFF2-40B4-BE49-F238E27FC236}">
                <a16:creationId xmlns:a16="http://schemas.microsoft.com/office/drawing/2014/main" id="{412A33EF-936F-4F24-A53B-2CB869B9D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225876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ch diagr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a:xfrm>
            <a:off x="365122"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5"/>
            <a:ext cx="5129863" cy="4540251"/>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25846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diagram svar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1440322-A1CE-4BC5-9929-8434682AE146}"/>
              </a:ext>
            </a:extLst>
          </p:cNvPr>
          <p:cNvSpPr/>
          <p:nvPr userDrawn="1"/>
        </p:nvSpPr>
        <p:spPr>
          <a:xfrm>
            <a:off x="0" y="0"/>
            <a:ext cx="63892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365125" y="407201"/>
            <a:ext cx="5543998"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bwMode="white"/>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bwMode="white"/>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bwMode="white"/>
        <p:txBody>
          <a:bodyPr/>
          <a:lstStyle>
            <a:lvl1pPr>
              <a:defRPr>
                <a:solidFill>
                  <a:schemeClr val="bg1"/>
                </a:solidFill>
              </a:defRPr>
            </a:lvl1p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bwMode="white">
          <a:xfrm>
            <a:off x="365122"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6"/>
            <a:ext cx="5129863" cy="4540250"/>
          </a:xfrm>
        </p:spPr>
        <p:txBody>
          <a:bodyPr/>
          <a:lstStyle>
            <a:lvl1pPr marL="0" indent="0" algn="ctr">
              <a:buFontTx/>
              <a:buNone/>
              <a:defRPr sz="1800"/>
            </a:lvl1pPr>
          </a:lstStyle>
          <a:p>
            <a:r>
              <a:rPr lang="sv-SE"/>
              <a:t>Klicka på ikonen för att lägga till ett diagram</a:t>
            </a:r>
            <a:endParaRPr lang="sv-SE" dirty="0"/>
          </a:p>
        </p:txBody>
      </p:sp>
    </p:spTree>
    <p:extLst>
      <p:ext uri="{BB962C8B-B14F-4D97-AF65-F5344CB8AC3E}">
        <p14:creationId xmlns:p14="http://schemas.microsoft.com/office/powerpoint/2010/main" val="37683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Platshållare för bild 25">
            <a:extLst>
              <a:ext uri="{FF2B5EF4-FFF2-40B4-BE49-F238E27FC236}">
                <a16:creationId xmlns:a16="http://schemas.microsoft.com/office/drawing/2014/main" id="{D8B3D695-E267-47AB-842E-D6E101AF6C69}"/>
              </a:ext>
            </a:extLst>
          </p:cNvPr>
          <p:cNvSpPr>
            <a:spLocks noGrp="1"/>
          </p:cNvSpPr>
          <p:nvPr>
            <p:ph type="pic" sz="quarter" idx="13" hasCustomPrompt="1"/>
          </p:nvPr>
        </p:nvSpPr>
        <p:spPr>
          <a:xfrm>
            <a:off x="0" y="0"/>
            <a:ext cx="12192000" cy="6858000"/>
          </a:xfrm>
          <a:solidFill>
            <a:schemeClr val="tx1"/>
          </a:solidFill>
        </p:spPr>
        <p:txBody>
          <a:bodyPr tIns="180000"/>
          <a:lstStyle>
            <a:lvl1pPr marL="0" indent="0" algn="ctr">
              <a:buFontTx/>
              <a:buNone/>
              <a:defRPr sz="1800"/>
            </a:lvl1pPr>
          </a:lstStyle>
          <a:p>
            <a:r>
              <a:rPr lang="sv-SE" dirty="0"/>
              <a:t>Klicka på ikonen för att lägga till bild</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65125" y="407201"/>
            <a:ext cx="11461750" cy="604837"/>
          </a:xfrm>
        </p:spPr>
        <p:txBody>
          <a:bodyPr/>
          <a:lstStyle>
            <a:lvl1pPr>
              <a:defRPr>
                <a:solidFill>
                  <a:schemeClr val="bg1"/>
                </a:solidFill>
              </a:defRPr>
            </a:lvl1pPr>
          </a:lstStyle>
          <a:p>
            <a:r>
              <a:rPr lang="sv-SE" dirty="0"/>
              <a:t>Rubrik, 40pt</a:t>
            </a:r>
          </a:p>
        </p:txBody>
      </p:sp>
      <p:sp>
        <p:nvSpPr>
          <p:cNvPr id="10" name="Platshållare för text 9">
            <a:extLst>
              <a:ext uri="{FF2B5EF4-FFF2-40B4-BE49-F238E27FC236}">
                <a16:creationId xmlns:a16="http://schemas.microsoft.com/office/drawing/2014/main" id="{10605553-3107-4BBE-8DFC-921D00FDE304}"/>
              </a:ext>
            </a:extLst>
          </p:cNvPr>
          <p:cNvSpPr>
            <a:spLocks noGrp="1"/>
          </p:cNvSpPr>
          <p:nvPr>
            <p:ph type="body" sz="quarter" idx="10" hasCustomPrompt="1"/>
          </p:nvPr>
        </p:nvSpPr>
        <p:spPr>
          <a:xfrm>
            <a:off x="365125" y="1082675"/>
            <a:ext cx="11461750" cy="428073"/>
          </a:xfrm>
        </p:spPr>
        <p:txBody>
          <a:bodyPr/>
          <a:lstStyle>
            <a:lvl1pPr marL="0" indent="0">
              <a:buFontTx/>
              <a:buNone/>
              <a:defRPr sz="2800">
                <a:solidFill>
                  <a:schemeClr val="tx2"/>
                </a:solidFill>
              </a:defRPr>
            </a:lvl1pPr>
          </a:lstStyle>
          <a:p>
            <a:pPr lvl="0"/>
            <a:r>
              <a:rPr lang="sv-SE" dirty="0"/>
              <a:t>Datum, 28pt</a:t>
            </a:r>
          </a:p>
        </p:txBody>
      </p:sp>
      <p:sp>
        <p:nvSpPr>
          <p:cNvPr id="12" name="Platshållare för text 11">
            <a:extLst>
              <a:ext uri="{FF2B5EF4-FFF2-40B4-BE49-F238E27FC236}">
                <a16:creationId xmlns:a16="http://schemas.microsoft.com/office/drawing/2014/main" id="{C28D05C4-448F-40E7-B1E0-3A13FD414AE2}"/>
              </a:ext>
            </a:extLst>
          </p:cNvPr>
          <p:cNvSpPr>
            <a:spLocks noGrp="1"/>
          </p:cNvSpPr>
          <p:nvPr>
            <p:ph type="body" sz="quarter" idx="11" hasCustomPrompt="1"/>
          </p:nvPr>
        </p:nvSpPr>
        <p:spPr>
          <a:xfrm>
            <a:off x="359999" y="1990726"/>
            <a:ext cx="5736001" cy="37314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4" name="Bildobjekt 13">
            <a:extLst>
              <a:ext uri="{FF2B5EF4-FFF2-40B4-BE49-F238E27FC236}">
                <a16:creationId xmlns:a16="http://schemas.microsoft.com/office/drawing/2014/main" id="{50B31534-CE15-4509-A222-F743F27D14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17175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Tree>
    <p:extLst>
      <p:ext uri="{BB962C8B-B14F-4D97-AF65-F5344CB8AC3E}">
        <p14:creationId xmlns:p14="http://schemas.microsoft.com/office/powerpoint/2010/main" val="426831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pic>
        <p:nvPicPr>
          <p:cNvPr id="9" name="Bildobjekt 8">
            <a:extLst>
              <a:ext uri="{FF2B5EF4-FFF2-40B4-BE49-F238E27FC236}">
                <a16:creationId xmlns:a16="http://schemas.microsoft.com/office/drawing/2014/main" id="{394CEEFA-B965-4948-BBAA-081A8BCF8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316244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på vi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80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64150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på svar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28650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a siffror">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tx2"/>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97562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a siffror svart">
    <p:bg>
      <p:bgPr>
        <a:solidFill>
          <a:schemeClr val="tx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0AE541D0-4839-4199-8433-3AD83E360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664096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a siffror ljusblå">
    <p:bg>
      <p:bgPr>
        <a:solidFill>
          <a:schemeClr val="accent4"/>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a:t>2020-05-27</a:t>
            </a:r>
            <a:endParaRPr lang="sv-SE" dirty="0"/>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DA4135C9-2D4C-4317-9EBF-20F7BD74A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332774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k 7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040718" y="3152122"/>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04071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04071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04071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3693658"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369365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369365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369365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5346662"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5346662"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5346662"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5346662"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6999666"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6999666"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6999666"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6999666"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7" name="Platshållare för text 12">
            <a:extLst>
              <a:ext uri="{FF2B5EF4-FFF2-40B4-BE49-F238E27FC236}">
                <a16:creationId xmlns:a16="http://schemas.microsoft.com/office/drawing/2014/main" id="{3E0B5F82-8E38-4533-AAAC-E4335AC6A794}"/>
              </a:ext>
            </a:extLst>
          </p:cNvPr>
          <p:cNvSpPr>
            <a:spLocks noGrp="1"/>
          </p:cNvSpPr>
          <p:nvPr>
            <p:ph type="body" sz="quarter" idx="66" hasCustomPrompt="1"/>
          </p:nvPr>
        </p:nvSpPr>
        <p:spPr>
          <a:xfrm>
            <a:off x="865267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8" name="Platshållare för text 12">
            <a:extLst>
              <a:ext uri="{FF2B5EF4-FFF2-40B4-BE49-F238E27FC236}">
                <a16:creationId xmlns:a16="http://schemas.microsoft.com/office/drawing/2014/main" id="{9E37AB62-1E06-4AAD-A866-0AEE2B97E295}"/>
              </a:ext>
            </a:extLst>
          </p:cNvPr>
          <p:cNvSpPr>
            <a:spLocks noGrp="1"/>
          </p:cNvSpPr>
          <p:nvPr>
            <p:ph type="body" sz="quarter" idx="67" hasCustomPrompt="1"/>
          </p:nvPr>
        </p:nvSpPr>
        <p:spPr>
          <a:xfrm>
            <a:off x="865267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9" name="Platshållare för text 12">
            <a:extLst>
              <a:ext uri="{FF2B5EF4-FFF2-40B4-BE49-F238E27FC236}">
                <a16:creationId xmlns:a16="http://schemas.microsoft.com/office/drawing/2014/main" id="{9767D526-BAB1-4685-A9EC-45359F1134A6}"/>
              </a:ext>
            </a:extLst>
          </p:cNvPr>
          <p:cNvSpPr>
            <a:spLocks noGrp="1"/>
          </p:cNvSpPr>
          <p:nvPr>
            <p:ph type="body" sz="quarter" idx="68" hasCustomPrompt="1"/>
          </p:nvPr>
        </p:nvSpPr>
        <p:spPr>
          <a:xfrm>
            <a:off x="865267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0" name="Platshållare för text 12">
            <a:extLst>
              <a:ext uri="{FF2B5EF4-FFF2-40B4-BE49-F238E27FC236}">
                <a16:creationId xmlns:a16="http://schemas.microsoft.com/office/drawing/2014/main" id="{89734CB0-0CA5-48A0-896A-61F0B6778914}"/>
              </a:ext>
            </a:extLst>
          </p:cNvPr>
          <p:cNvSpPr>
            <a:spLocks noGrp="1"/>
          </p:cNvSpPr>
          <p:nvPr>
            <p:ph type="body" sz="quarter" idx="69" hasCustomPrompt="1"/>
          </p:nvPr>
        </p:nvSpPr>
        <p:spPr>
          <a:xfrm>
            <a:off x="865267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81" name="Platshållare för text 12">
            <a:extLst>
              <a:ext uri="{FF2B5EF4-FFF2-40B4-BE49-F238E27FC236}">
                <a16:creationId xmlns:a16="http://schemas.microsoft.com/office/drawing/2014/main" id="{7363F760-94FD-4677-89E9-9E6BDA96F853}"/>
              </a:ext>
            </a:extLst>
          </p:cNvPr>
          <p:cNvSpPr>
            <a:spLocks noGrp="1"/>
          </p:cNvSpPr>
          <p:nvPr>
            <p:ph type="body" sz="quarter" idx="70" hasCustomPrompt="1"/>
          </p:nvPr>
        </p:nvSpPr>
        <p:spPr>
          <a:xfrm>
            <a:off x="10305674"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82" name="Platshållare för text 12">
            <a:extLst>
              <a:ext uri="{FF2B5EF4-FFF2-40B4-BE49-F238E27FC236}">
                <a16:creationId xmlns:a16="http://schemas.microsoft.com/office/drawing/2014/main" id="{BC9804A2-538E-4CB4-B280-314B9574387F}"/>
              </a:ext>
            </a:extLst>
          </p:cNvPr>
          <p:cNvSpPr>
            <a:spLocks noGrp="1"/>
          </p:cNvSpPr>
          <p:nvPr>
            <p:ph type="body" sz="quarter" idx="71" hasCustomPrompt="1"/>
          </p:nvPr>
        </p:nvSpPr>
        <p:spPr>
          <a:xfrm>
            <a:off x="10305674"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83" name="Platshållare för text 12">
            <a:extLst>
              <a:ext uri="{FF2B5EF4-FFF2-40B4-BE49-F238E27FC236}">
                <a16:creationId xmlns:a16="http://schemas.microsoft.com/office/drawing/2014/main" id="{A11F3B29-42A9-4F5B-82EE-6DDD4B041677}"/>
              </a:ext>
            </a:extLst>
          </p:cNvPr>
          <p:cNvSpPr>
            <a:spLocks noGrp="1"/>
          </p:cNvSpPr>
          <p:nvPr>
            <p:ph type="body" sz="quarter" idx="72" hasCustomPrompt="1"/>
          </p:nvPr>
        </p:nvSpPr>
        <p:spPr>
          <a:xfrm>
            <a:off x="10305674"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4" name="Platshållare för text 12">
            <a:extLst>
              <a:ext uri="{FF2B5EF4-FFF2-40B4-BE49-F238E27FC236}">
                <a16:creationId xmlns:a16="http://schemas.microsoft.com/office/drawing/2014/main" id="{617F4DC7-EF68-4536-A831-A534BAC7D97F}"/>
              </a:ext>
            </a:extLst>
          </p:cNvPr>
          <p:cNvSpPr>
            <a:spLocks noGrp="1"/>
          </p:cNvSpPr>
          <p:nvPr>
            <p:ph type="body" sz="quarter" idx="73" hasCustomPrompt="1"/>
          </p:nvPr>
        </p:nvSpPr>
        <p:spPr>
          <a:xfrm>
            <a:off x="10305674"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14944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k 5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708521" y="3152122"/>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70852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70852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70852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5029391"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502939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502939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502939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7350264"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7350264"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7350264"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7350264"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9671135"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9671135"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9671135"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9671135"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409549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istik 3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4397621" y="3152122"/>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4397621"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4397621"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4397621"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8408755"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8408755"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8408755"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8408755"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84089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ytt avsnitt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19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k 2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a:t>2020-05-27</a:t>
            </a:r>
            <a:endParaRPr lang="sv-SE" dirty="0"/>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6419935"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6419935"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6419935"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6419935"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223699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dirty="0"/>
              <a:t>Rubrik, 40pt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a:t>2020-05-27</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a:t>2020-05-27</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AECDB9-35A5-4381-96A8-2798BBC0E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031" y="238378"/>
            <a:ext cx="2330196" cy="64129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71058" y="235997"/>
            <a:ext cx="2590005" cy="641160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6"/>
          </a:xfrm>
          <a:noFill/>
        </p:spPr>
        <p:txBody>
          <a:bodyPr anchor="t" anchorCtr="0"/>
          <a:lstStyle>
            <a:lvl1pPr algn="l">
              <a:defRPr sz="5400">
                <a:solidFill>
                  <a:schemeClr val="tx1"/>
                </a:solidFill>
              </a:defRPr>
            </a:lvl1pPr>
          </a:lstStyle>
          <a:p>
            <a:r>
              <a:rPr lang="sv-SE" dirty="0"/>
              <a:t>Tack!</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80955" y="6107618"/>
            <a:ext cx="1645920" cy="355092"/>
          </a:xfrm>
          <a:prstGeom prst="rect">
            <a:avLst/>
          </a:prstGeom>
        </p:spPr>
      </p:pic>
      <p:sp>
        <p:nvSpPr>
          <p:cNvPr id="8" name="Underrubrik 2">
            <a:extLst>
              <a:ext uri="{FF2B5EF4-FFF2-40B4-BE49-F238E27FC236}">
                <a16:creationId xmlns:a16="http://schemas.microsoft.com/office/drawing/2014/main" id="{EA337356-7EDE-435B-86CB-0836B9F666A0}"/>
              </a:ext>
            </a:extLst>
          </p:cNvPr>
          <p:cNvSpPr>
            <a:spLocks noGrp="1"/>
          </p:cNvSpPr>
          <p:nvPr>
            <p:ph type="subTitle" idx="1" hasCustomPrompt="1"/>
          </p:nvPr>
        </p:nvSpPr>
        <p:spPr>
          <a:xfrm>
            <a:off x="365126" y="2600329"/>
            <a:ext cx="5730874" cy="466725"/>
          </a:xfrm>
        </p:spPr>
        <p:txBody>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info@akavia.se</a:t>
            </a:r>
          </a:p>
        </p:txBody>
      </p:sp>
      <p:sp>
        <p:nvSpPr>
          <p:cNvPr id="9" name="Platshållare för text 9">
            <a:extLst>
              <a:ext uri="{FF2B5EF4-FFF2-40B4-BE49-F238E27FC236}">
                <a16:creationId xmlns:a16="http://schemas.microsoft.com/office/drawing/2014/main" id="{F0AB3F80-7317-4289-8CD4-188683EB049E}"/>
              </a:ext>
            </a:extLst>
          </p:cNvPr>
          <p:cNvSpPr>
            <a:spLocks noGrp="1"/>
          </p:cNvSpPr>
          <p:nvPr>
            <p:ph type="body" sz="quarter" idx="11" hasCustomPrompt="1"/>
          </p:nvPr>
        </p:nvSpPr>
        <p:spPr>
          <a:xfrm>
            <a:off x="365126" y="3043233"/>
            <a:ext cx="5730874" cy="466725"/>
          </a:xfrm>
        </p:spPr>
        <p:txBody>
          <a:bodyPr/>
          <a:lstStyle>
            <a:lvl1pPr marL="0" indent="0">
              <a:buFontTx/>
              <a:buNone/>
              <a:defRPr>
                <a:solidFill>
                  <a:schemeClr val="tx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akavia.se</a:t>
            </a:r>
          </a:p>
        </p:txBody>
      </p:sp>
    </p:spTree>
    <p:extLst>
      <p:ext uri="{BB962C8B-B14F-4D97-AF65-F5344CB8AC3E}">
        <p14:creationId xmlns:p14="http://schemas.microsoft.com/office/powerpoint/2010/main" val="172996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Slu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5D5BAF0-43F1-4836-86FE-BDE0E7BC04E1}"/>
              </a:ext>
            </a:extLst>
          </p:cNvPr>
          <p:cNvSpPr txBox="1"/>
          <p:nvPr userDrawn="1"/>
        </p:nvSpPr>
        <p:spPr>
          <a:xfrm>
            <a:off x="876300" y="1554641"/>
            <a:ext cx="10439400" cy="3748719"/>
          </a:xfrm>
          <a:prstGeom prst="rect">
            <a:avLst/>
          </a:prstGeom>
          <a:noFill/>
        </p:spPr>
        <p:txBody>
          <a:bodyPr wrap="square" rtlCol="0" anchor="ctr" anchorCtr="0">
            <a:spAutoFit/>
          </a:bodyPr>
          <a:lstStyle/>
          <a:p>
            <a:pPr algn="ctr">
              <a:lnSpc>
                <a:spcPct val="90000"/>
              </a:lnSpc>
            </a:pPr>
            <a:r>
              <a:rPr lang="sv-SE" sz="8500" b="0" dirty="0"/>
              <a:t>Sidor efter </a:t>
            </a:r>
            <a:br>
              <a:rPr lang="sv-SE" sz="8500" b="0" dirty="0"/>
            </a:br>
            <a:r>
              <a:rPr lang="sv-SE" sz="8500" b="0" dirty="0"/>
              <a:t>denna sida tillhör </a:t>
            </a:r>
            <a:br>
              <a:rPr lang="sv-SE" sz="8500" b="0" dirty="0"/>
            </a:br>
            <a:r>
              <a:rPr lang="sv-SE" sz="8500" b="0" dirty="0"/>
              <a:t>inte mallen.</a:t>
            </a:r>
          </a:p>
        </p:txBody>
      </p:sp>
    </p:spTree>
    <p:extLst>
      <p:ext uri="{BB962C8B-B14F-4D97-AF65-F5344CB8AC3E}">
        <p14:creationId xmlns:p14="http://schemas.microsoft.com/office/powerpoint/2010/main" val="351177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ytt avsnitt gr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048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Nytt avsnitt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Nytt avsnitt gul">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41461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ytt avsnitt klar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225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Nytt avsnitt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2989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Tree>
    <p:extLst>
      <p:ext uri="{BB962C8B-B14F-4D97-AF65-F5344CB8AC3E}">
        <p14:creationId xmlns:p14="http://schemas.microsoft.com/office/powerpoint/2010/main" val="21535529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65125" y="407201"/>
            <a:ext cx="11461750" cy="1214438"/>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65125" y="1990726"/>
            <a:ext cx="11461750" cy="35433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682000" y="6330159"/>
            <a:ext cx="828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2020-05-27</a:t>
            </a:r>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215890" y="6330588"/>
            <a:ext cx="4266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a:t>Sidfot</a:t>
            </a:r>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5125" y="6330588"/>
            <a:ext cx="648000" cy="180000"/>
          </a:xfrm>
          <a:prstGeom prst="rect">
            <a:avLst/>
          </a:prstGeom>
        </p:spPr>
        <p:txBody>
          <a:bodyPr vert="horz" lIns="0" tIns="0" rIns="0" bIns="0" rtlCol="0" anchor="t" anchorCtr="0">
            <a:noAutofit/>
          </a:bodyPr>
          <a:lstStyle>
            <a:lvl1pPr algn="l">
              <a:defRPr sz="1000">
                <a:solidFill>
                  <a:schemeClr val="tx1"/>
                </a:solidFill>
              </a:defRPr>
            </a:lvl1pPr>
          </a:lstStyle>
          <a:p>
            <a:fld id="{AE086683-F536-42AB-ABBC-F4803DFE8DBC}" type="slidenum">
              <a:rPr lang="sv-SE" smtClean="0"/>
              <a:pPr/>
              <a:t>‹#›</a:t>
            </a:fld>
            <a:endParaRPr lang="sv-SE" dirty="0"/>
          </a:p>
        </p:txBody>
      </p:sp>
      <p:pic>
        <p:nvPicPr>
          <p:cNvPr id="13" name="Bildobjekt 12">
            <a:extLst>
              <a:ext uri="{FF2B5EF4-FFF2-40B4-BE49-F238E27FC236}">
                <a16:creationId xmlns:a16="http://schemas.microsoft.com/office/drawing/2014/main" id="{7C43B842-483D-4476-B827-E3D2073CE185}"/>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1043919" y="6127622"/>
            <a:ext cx="792480" cy="527304"/>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49" r:id="rId5"/>
    <p:sldLayoutId id="2147483664" r:id="rId6"/>
    <p:sldLayoutId id="2147483665" r:id="rId7"/>
    <p:sldLayoutId id="2147483663" r:id="rId8"/>
    <p:sldLayoutId id="2147483666" r:id="rId9"/>
    <p:sldLayoutId id="2147483668" r:id="rId10"/>
    <p:sldLayoutId id="2147483667" r:id="rId11"/>
    <p:sldLayoutId id="2147483669" r:id="rId12"/>
    <p:sldLayoutId id="2147483670" r:id="rId13"/>
    <p:sldLayoutId id="2147483671" r:id="rId14"/>
    <p:sldLayoutId id="2147483672" r:id="rId15"/>
    <p:sldLayoutId id="2147483673" r:id="rId16"/>
    <p:sldLayoutId id="2147483674" r:id="rId17"/>
    <p:sldLayoutId id="2147483687" r:id="rId18"/>
    <p:sldLayoutId id="2147483688" r:id="rId19"/>
    <p:sldLayoutId id="2147483675" r:id="rId20"/>
    <p:sldLayoutId id="2147483689" r:id="rId21"/>
    <p:sldLayoutId id="2147483676" r:id="rId22"/>
    <p:sldLayoutId id="2147483677" r:id="rId23"/>
    <p:sldLayoutId id="2147483679" r:id="rId24"/>
    <p:sldLayoutId id="2147483680" r:id="rId25"/>
    <p:sldLayoutId id="2147483681" r:id="rId26"/>
    <p:sldLayoutId id="2147483690" r:id="rId27"/>
    <p:sldLayoutId id="2147483691" r:id="rId28"/>
    <p:sldLayoutId id="2147483692" r:id="rId29"/>
    <p:sldLayoutId id="2147483693" r:id="rId30"/>
    <p:sldLayoutId id="2147483654" r:id="rId31"/>
    <p:sldLayoutId id="2147483655" r:id="rId32"/>
    <p:sldLayoutId id="2147483659" r:id="rId33"/>
    <p:sldLayoutId id="2147483678" r:id="rId34"/>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475200" indent="-4752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0" userDrawn="1">
          <p15:clr>
            <a:srgbClr val="F26B43"/>
          </p15:clr>
        </p15:guide>
        <p15:guide id="3" pos="7450" userDrawn="1">
          <p15:clr>
            <a:srgbClr val="F26B43"/>
          </p15:clr>
        </p15:guide>
        <p15:guide id="4" orient="horz" pos="2160" userDrawn="1">
          <p15:clr>
            <a:srgbClr val="F26B43"/>
          </p15:clr>
        </p15:guide>
        <p15:guide id="5" orient="horz" pos="250" userDrawn="1">
          <p15:clr>
            <a:srgbClr val="F26B43"/>
          </p15:clr>
        </p15:guide>
        <p15:guide id="6" orient="horz" pos="4065" userDrawn="1">
          <p15:clr>
            <a:srgbClr val="F26B43"/>
          </p15:clr>
        </p15:guide>
        <p15:guide id="7" orient="horz" pos="3486" userDrawn="1">
          <p15:clr>
            <a:srgbClr val="F26B43"/>
          </p15:clr>
        </p15:guide>
        <p15:guide id="8" orient="horz" pos="124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F960860-68B1-45D0-A675-2098A6A1E731}"/>
              </a:ext>
            </a:extLst>
          </p:cNvPr>
          <p:cNvSpPr>
            <a:spLocks noGrp="1"/>
          </p:cNvSpPr>
          <p:nvPr>
            <p:ph type="ctrTitle"/>
          </p:nvPr>
        </p:nvSpPr>
        <p:spPr/>
        <p:txBody>
          <a:bodyPr/>
          <a:lstStyle/>
          <a:p>
            <a:r>
              <a:rPr lang="sv-SE" dirty="0"/>
              <a:t>Varför medlem i Akavia?</a:t>
            </a:r>
          </a:p>
        </p:txBody>
      </p:sp>
      <p:sp>
        <p:nvSpPr>
          <p:cNvPr id="5" name="Underrubrik 4">
            <a:extLst>
              <a:ext uri="{FF2B5EF4-FFF2-40B4-BE49-F238E27FC236}">
                <a16:creationId xmlns:a16="http://schemas.microsoft.com/office/drawing/2014/main" id="{6F4D0B72-513E-47E2-975F-8FBF928D560D}"/>
              </a:ext>
            </a:extLst>
          </p:cNvPr>
          <p:cNvSpPr>
            <a:spLocks noGrp="1"/>
          </p:cNvSpPr>
          <p:nvPr>
            <p:ph type="subTitle" idx="1"/>
          </p:nvPr>
        </p:nvSpPr>
        <p:spPr/>
        <p:txBody>
          <a:bodyPr/>
          <a:lstStyle/>
          <a:p>
            <a:endParaRPr lang="sv-SE"/>
          </a:p>
        </p:txBody>
      </p:sp>
      <p:sp>
        <p:nvSpPr>
          <p:cNvPr id="6" name="Platshållare för text 5">
            <a:extLst>
              <a:ext uri="{FF2B5EF4-FFF2-40B4-BE49-F238E27FC236}">
                <a16:creationId xmlns:a16="http://schemas.microsoft.com/office/drawing/2014/main" id="{E58F9B11-55A0-43B8-9EE0-C67D5A37D57E}"/>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28901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väg, silhuett&#10;&#10;Automatiskt genererad beskrivning">
            <a:extLst>
              <a:ext uri="{FF2B5EF4-FFF2-40B4-BE49-F238E27FC236}">
                <a16:creationId xmlns:a16="http://schemas.microsoft.com/office/drawing/2014/main" id="{DFA08895-E75A-40D1-BB94-7D2972C3F0E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0" y="10"/>
            <a:ext cx="12193180" cy="6857990"/>
          </a:xfrm>
          <a:noFill/>
        </p:spPr>
      </p:pic>
      <p:sp>
        <p:nvSpPr>
          <p:cNvPr id="3" name="Platshållare för text 2">
            <a:extLst>
              <a:ext uri="{FF2B5EF4-FFF2-40B4-BE49-F238E27FC236}">
                <a16:creationId xmlns:a16="http://schemas.microsoft.com/office/drawing/2014/main" id="{99F32153-DE96-4EAC-9726-30C1610F2537}"/>
              </a:ext>
            </a:extLst>
          </p:cNvPr>
          <p:cNvSpPr>
            <a:spLocks noGrp="1"/>
          </p:cNvSpPr>
          <p:nvPr>
            <p:ph type="body" sz="quarter" idx="21"/>
          </p:nvPr>
        </p:nvSpPr>
        <p:spPr>
          <a:xfrm>
            <a:off x="4606197" y="513015"/>
            <a:ext cx="6083177" cy="5177764"/>
          </a:xfrm>
        </p:spPr>
        <p:txBody>
          <a:bodyPr>
            <a:normAutofit/>
          </a:bodyPr>
          <a:lstStyle/>
          <a:p>
            <a:r>
              <a:rPr lang="sv-SE" sz="2700" dirty="0"/>
              <a:t>Ta hjälp av våra karriärexperter när du behöver råd om vart du är på väg och vad ditt nästa steg kan vara. En erfaren karriärexpert ger råd, svarar på frågor och kan utmana dig att tänka i nya banor och prova nya angreppssätt.</a:t>
            </a:r>
          </a:p>
        </p:txBody>
      </p:sp>
      <p:sp>
        <p:nvSpPr>
          <p:cNvPr id="2" name="Rubrik 1">
            <a:extLst>
              <a:ext uri="{FF2B5EF4-FFF2-40B4-BE49-F238E27FC236}">
                <a16:creationId xmlns:a16="http://schemas.microsoft.com/office/drawing/2014/main" id="{4990DF9C-1299-450F-AD59-0395CEE8B999}"/>
              </a:ext>
            </a:extLst>
          </p:cNvPr>
          <p:cNvSpPr>
            <a:spLocks noGrp="1"/>
          </p:cNvSpPr>
          <p:nvPr>
            <p:ph type="title"/>
          </p:nvPr>
        </p:nvSpPr>
        <p:spPr>
          <a:xfrm>
            <a:off x="4958559" y="914808"/>
            <a:ext cx="5378451" cy="504825"/>
          </a:xfrm>
        </p:spPr>
        <p:txBody>
          <a:bodyPr anchor="t">
            <a:normAutofit/>
          </a:bodyPr>
          <a:lstStyle/>
          <a:p>
            <a:r>
              <a:rPr lang="sv-SE" sz="3400" dirty="0"/>
              <a:t>Karriärrådgivning</a:t>
            </a:r>
          </a:p>
        </p:txBody>
      </p:sp>
      <p:sp>
        <p:nvSpPr>
          <p:cNvPr id="26" name="Text Placeholder 5">
            <a:extLst>
              <a:ext uri="{FF2B5EF4-FFF2-40B4-BE49-F238E27FC236}">
                <a16:creationId xmlns:a16="http://schemas.microsoft.com/office/drawing/2014/main" id="{4C32AB0A-61DA-4FFA-A6F6-DE60FA8AB190}"/>
              </a:ext>
            </a:extLst>
          </p:cNvPr>
          <p:cNvSpPr>
            <a:spLocks noGrp="1"/>
          </p:cNvSpPr>
          <p:nvPr>
            <p:ph type="body" sz="quarter" idx="23"/>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147516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57ED83-0A83-4457-A96F-AAEFB3EC4AA3}"/>
              </a:ext>
            </a:extLst>
          </p:cNvPr>
          <p:cNvSpPr>
            <a:spLocks noGrp="1"/>
          </p:cNvSpPr>
          <p:nvPr>
            <p:ph type="title"/>
          </p:nvPr>
        </p:nvSpPr>
        <p:spPr>
          <a:xfrm>
            <a:off x="6096001" y="407201"/>
            <a:ext cx="5730874" cy="504825"/>
          </a:xfrm>
        </p:spPr>
        <p:txBody>
          <a:bodyPr anchor="t">
            <a:normAutofit/>
          </a:bodyPr>
          <a:lstStyle/>
          <a:p>
            <a:r>
              <a:rPr lang="sv-SE" sz="3400"/>
              <a:t>Event</a:t>
            </a:r>
          </a:p>
        </p:txBody>
      </p:sp>
      <p:sp>
        <p:nvSpPr>
          <p:cNvPr id="19" name="Text Placeholder 2">
            <a:extLst>
              <a:ext uri="{FF2B5EF4-FFF2-40B4-BE49-F238E27FC236}">
                <a16:creationId xmlns:a16="http://schemas.microsoft.com/office/drawing/2014/main" id="{1FB2A96F-71B1-402F-8B5B-0DE166BB4928}"/>
              </a:ext>
            </a:extLst>
          </p:cNvPr>
          <p:cNvSpPr>
            <a:spLocks noGrp="1"/>
          </p:cNvSpPr>
          <p:nvPr>
            <p:ph type="body" sz="quarter" idx="12"/>
          </p:nvPr>
        </p:nvSpPr>
        <p:spPr>
          <a:xfrm>
            <a:off x="6096000" y="993775"/>
            <a:ext cx="5730875" cy="576263"/>
          </a:xfrm>
        </p:spPr>
        <p:txBody>
          <a:bodyPr/>
          <a:lstStyle/>
          <a:p>
            <a:endParaRPr lang="en-US"/>
          </a:p>
        </p:txBody>
      </p:sp>
      <p:sp>
        <p:nvSpPr>
          <p:cNvPr id="4" name="Platshållare för text 3">
            <a:extLst>
              <a:ext uri="{FF2B5EF4-FFF2-40B4-BE49-F238E27FC236}">
                <a16:creationId xmlns:a16="http://schemas.microsoft.com/office/drawing/2014/main" id="{3F9E3C24-724B-4D5B-94E9-EDF4D006A771}"/>
              </a:ext>
            </a:extLst>
          </p:cNvPr>
          <p:cNvSpPr>
            <a:spLocks noGrp="1"/>
          </p:cNvSpPr>
          <p:nvPr>
            <p:ph type="body" sz="quarter" idx="11"/>
          </p:nvPr>
        </p:nvSpPr>
        <p:spPr>
          <a:xfrm>
            <a:off x="6096000" y="1990726"/>
            <a:ext cx="5730874" cy="3543300"/>
          </a:xfrm>
        </p:spPr>
        <p:txBody>
          <a:bodyPr>
            <a:normAutofit/>
          </a:bodyPr>
          <a:lstStyle/>
          <a:p>
            <a:r>
              <a:rPr lang="sv-SE" dirty="0"/>
              <a:t>Som medlem i Akavia erbjuds du föreläsningar och workshops kring bland annat karriärplanering, jobbsökande, nätverkande samt inventering av drivkrafter och styrkor.</a:t>
            </a:r>
          </a:p>
        </p:txBody>
      </p:sp>
      <p:pic>
        <p:nvPicPr>
          <p:cNvPr id="7" name="Platshållare för bild 6" descr="En bild som visar text, byggnad, utomhus, stad&#10;&#10;Automatiskt genererad beskrivning">
            <a:extLst>
              <a:ext uri="{FF2B5EF4-FFF2-40B4-BE49-F238E27FC236}">
                <a16:creationId xmlns:a16="http://schemas.microsoft.com/office/drawing/2014/main" id="{46832D68-C9F4-469D-A96B-050391BD98DE}"/>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20" y="-1"/>
            <a:ext cx="5399980" cy="6858000"/>
          </a:xfrm>
          <a:noFill/>
        </p:spPr>
      </p:pic>
    </p:spTree>
    <p:extLst>
      <p:ext uri="{BB962C8B-B14F-4D97-AF65-F5344CB8AC3E}">
        <p14:creationId xmlns:p14="http://schemas.microsoft.com/office/powerpoint/2010/main" val="161260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34A41-1734-4BC4-B54C-DDA669018872}"/>
              </a:ext>
            </a:extLst>
          </p:cNvPr>
          <p:cNvSpPr>
            <a:spLocks noGrp="1"/>
          </p:cNvSpPr>
          <p:nvPr>
            <p:ph type="title"/>
          </p:nvPr>
        </p:nvSpPr>
        <p:spPr/>
        <p:txBody>
          <a:bodyPr/>
          <a:lstStyle/>
          <a:p>
            <a:r>
              <a:rPr lang="sv-SE" dirty="0"/>
              <a:t>Bankerbjudande</a:t>
            </a:r>
          </a:p>
        </p:txBody>
      </p:sp>
      <p:sp>
        <p:nvSpPr>
          <p:cNvPr id="3" name="Platshållare för text 2">
            <a:extLst>
              <a:ext uri="{FF2B5EF4-FFF2-40B4-BE49-F238E27FC236}">
                <a16:creationId xmlns:a16="http://schemas.microsoft.com/office/drawing/2014/main" id="{0AB06CED-3B54-422D-833C-DAD5468DA99C}"/>
              </a:ext>
            </a:extLst>
          </p:cNvPr>
          <p:cNvSpPr>
            <a:spLocks noGrp="1"/>
          </p:cNvSpPr>
          <p:nvPr>
            <p:ph type="body" sz="quarter" idx="11"/>
          </p:nvPr>
        </p:nvSpPr>
        <p:spPr/>
        <p:txBody>
          <a:bodyPr/>
          <a:lstStyle/>
          <a:p>
            <a:r>
              <a:rPr lang="sv-SE" dirty="0"/>
              <a:t>Förmånliga erbjudanden och rabatter från Danske Bank och SEB. </a:t>
            </a:r>
          </a:p>
        </p:txBody>
      </p:sp>
      <p:sp>
        <p:nvSpPr>
          <p:cNvPr id="4" name="Platshållare för text 3">
            <a:extLst>
              <a:ext uri="{FF2B5EF4-FFF2-40B4-BE49-F238E27FC236}">
                <a16:creationId xmlns:a16="http://schemas.microsoft.com/office/drawing/2014/main" id="{504FF0BE-506E-498B-8A83-934CA732D2B9}"/>
              </a:ext>
            </a:extLst>
          </p:cNvPr>
          <p:cNvSpPr>
            <a:spLocks noGrp="1"/>
          </p:cNvSpPr>
          <p:nvPr>
            <p:ph type="body" sz="quarter" idx="12"/>
          </p:nvPr>
        </p:nvSpPr>
        <p:spPr/>
        <p:txBody>
          <a:bodyPr/>
          <a:lstStyle/>
          <a:p>
            <a:endParaRPr lang="sv-SE"/>
          </a:p>
        </p:txBody>
      </p:sp>
      <p:pic>
        <p:nvPicPr>
          <p:cNvPr id="8" name="Platshållare för bild 7" descr="En bild som visar utomhus&#10;&#10;Automatiskt genererad beskrivning">
            <a:extLst>
              <a:ext uri="{FF2B5EF4-FFF2-40B4-BE49-F238E27FC236}">
                <a16:creationId xmlns:a16="http://schemas.microsoft.com/office/drawing/2014/main" id="{FF5942AB-65AC-4D48-8F70-7EC31A5D878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6" name="Platshållare för text 5">
            <a:extLst>
              <a:ext uri="{FF2B5EF4-FFF2-40B4-BE49-F238E27FC236}">
                <a16:creationId xmlns:a16="http://schemas.microsoft.com/office/drawing/2014/main" id="{B6F484FB-2CA0-47DF-BC31-EE5474978D84}"/>
              </a:ext>
            </a:extLst>
          </p:cNvPr>
          <p:cNvSpPr>
            <a:spLocks noGrp="1"/>
          </p:cNvSpPr>
          <p:nvPr>
            <p:ph type="body" sz="quarter" idx="17"/>
          </p:nvPr>
        </p:nvSpPr>
        <p:spPr/>
        <p:txBody>
          <a:bodyPr/>
          <a:lstStyle/>
          <a:p>
            <a:endParaRPr lang="sv-SE"/>
          </a:p>
        </p:txBody>
      </p:sp>
    </p:spTree>
    <p:extLst>
      <p:ext uri="{BB962C8B-B14F-4D97-AF65-F5344CB8AC3E}">
        <p14:creationId xmlns:p14="http://schemas.microsoft.com/office/powerpoint/2010/main" val="2721593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90C844DF-C066-4007-8413-580F6B7EB406}"/>
              </a:ext>
            </a:extLst>
          </p:cNvPr>
          <p:cNvSpPr txBox="1"/>
          <p:nvPr/>
        </p:nvSpPr>
        <p:spPr>
          <a:xfrm>
            <a:off x="365125" y="407201"/>
            <a:ext cx="9007475" cy="1522267"/>
          </a:xfrm>
          <a:prstGeom prst="rect">
            <a:avLst/>
          </a:prstGeom>
        </p:spPr>
        <p:txBody>
          <a:bodyPr vert="horz" lIns="0" tIns="0" rIns="0" bIns="0" rtlCol="0" anchor="t" anchorCtr="0">
            <a:normAutofit/>
          </a:bodyPr>
          <a:lstStyle/>
          <a:p>
            <a:pPr>
              <a:lnSpc>
                <a:spcPct val="90000"/>
              </a:lnSpc>
              <a:spcBef>
                <a:spcPct val="0"/>
              </a:spcBef>
              <a:spcAft>
                <a:spcPts val="600"/>
              </a:spcAft>
            </a:pPr>
            <a:r>
              <a:rPr lang="sv-SE" sz="4200" kern="1200">
                <a:solidFill>
                  <a:schemeClr val="bg1"/>
                </a:solidFill>
                <a:latin typeface="+mj-lt"/>
                <a:ea typeface="+mj-ea"/>
                <a:cs typeface="+mj-cs"/>
              </a:rPr>
              <a:t>Du hittar dessa och fler förmåner på akavia.se/medlemskapet/formaner</a:t>
            </a:r>
          </a:p>
        </p:txBody>
      </p:sp>
    </p:spTree>
    <p:extLst>
      <p:ext uri="{BB962C8B-B14F-4D97-AF65-F5344CB8AC3E}">
        <p14:creationId xmlns:p14="http://schemas.microsoft.com/office/powerpoint/2010/main" val="380881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DF98EED-035C-4BF2-911E-0C8F771B987F}"/>
              </a:ext>
            </a:extLst>
          </p:cNvPr>
          <p:cNvSpPr>
            <a:spLocks noGrp="1"/>
          </p:cNvSpPr>
          <p:nvPr>
            <p:ph type="ctrTitle"/>
          </p:nvPr>
        </p:nvSpPr>
        <p:spPr/>
        <p:txBody>
          <a:bodyPr/>
          <a:lstStyle/>
          <a:p>
            <a:endParaRPr lang="sv-SE"/>
          </a:p>
        </p:txBody>
      </p:sp>
      <p:sp>
        <p:nvSpPr>
          <p:cNvPr id="6" name="Underrubrik 5">
            <a:extLst>
              <a:ext uri="{FF2B5EF4-FFF2-40B4-BE49-F238E27FC236}">
                <a16:creationId xmlns:a16="http://schemas.microsoft.com/office/drawing/2014/main" id="{F8E8F447-2F2A-4558-BD2A-D75C929FD1D0}"/>
              </a:ext>
            </a:extLst>
          </p:cNvPr>
          <p:cNvSpPr>
            <a:spLocks noGrp="1"/>
          </p:cNvSpPr>
          <p:nvPr>
            <p:ph type="subTitle" idx="1"/>
          </p:nvPr>
        </p:nvSpPr>
        <p:spPr/>
        <p:txBody>
          <a:bodyPr/>
          <a:lstStyle/>
          <a:p>
            <a:endParaRPr lang="sv-SE"/>
          </a:p>
        </p:txBody>
      </p:sp>
      <p:sp>
        <p:nvSpPr>
          <p:cNvPr id="7" name="Platshållare för text 6">
            <a:extLst>
              <a:ext uri="{FF2B5EF4-FFF2-40B4-BE49-F238E27FC236}">
                <a16:creationId xmlns:a16="http://schemas.microsoft.com/office/drawing/2014/main" id="{9EFB670D-5306-41E5-8365-0BB5651F4BF2}"/>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84152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BA49DE-C1E6-4774-8AD8-53F619AEA7D0}"/>
              </a:ext>
            </a:extLst>
          </p:cNvPr>
          <p:cNvSpPr>
            <a:spLocks noGrp="1"/>
          </p:cNvSpPr>
          <p:nvPr>
            <p:ph type="ctrTitle"/>
          </p:nvPr>
        </p:nvSpPr>
        <p:spPr/>
        <p:txBody>
          <a:bodyPr/>
          <a:lstStyle/>
          <a:p>
            <a:r>
              <a:rPr lang="sv-SE" dirty="0"/>
              <a:t>Tryggheten att våga. Verktygen för att lyckas.</a:t>
            </a:r>
          </a:p>
        </p:txBody>
      </p:sp>
    </p:spTree>
    <p:extLst>
      <p:ext uri="{BB962C8B-B14F-4D97-AF65-F5344CB8AC3E}">
        <p14:creationId xmlns:p14="http://schemas.microsoft.com/office/powerpoint/2010/main" val="1593697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a:xfrm>
            <a:off x="6096001" y="407201"/>
            <a:ext cx="5730874" cy="504825"/>
          </a:xfrm>
        </p:spPr>
        <p:txBody>
          <a:bodyPr anchor="t">
            <a:normAutofit/>
          </a:bodyPr>
          <a:lstStyle/>
          <a:p>
            <a:r>
              <a:rPr lang="sv-SE" sz="3400"/>
              <a:t>Inkomstförsäkring</a:t>
            </a:r>
          </a:p>
        </p:txBody>
      </p:sp>
      <p:sp>
        <p:nvSpPr>
          <p:cNvPr id="14" name="Text Placeholder 2">
            <a:extLst>
              <a:ext uri="{FF2B5EF4-FFF2-40B4-BE49-F238E27FC236}">
                <a16:creationId xmlns:a16="http://schemas.microsoft.com/office/drawing/2014/main" id="{4426DFBA-FB54-470F-BC19-E73392C435CF}"/>
              </a:ext>
            </a:extLst>
          </p:cNvPr>
          <p:cNvSpPr>
            <a:spLocks noGrp="1"/>
          </p:cNvSpPr>
          <p:nvPr>
            <p:ph type="body" sz="quarter" idx="12"/>
          </p:nvPr>
        </p:nvSpPr>
        <p:spPr>
          <a:xfrm>
            <a:off x="6096000" y="993775"/>
            <a:ext cx="5730875" cy="576263"/>
          </a:xfrm>
        </p:spPr>
        <p:txBody>
          <a:bodyPr/>
          <a:lstStyle/>
          <a:p>
            <a:endParaRPr lang="en-US"/>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1990726"/>
            <a:ext cx="5730874" cy="3543300"/>
          </a:xfrm>
        </p:spPr>
        <p:txBody>
          <a:bodyPr>
            <a:normAutofit/>
          </a:bodyPr>
          <a:lstStyle/>
          <a:p>
            <a:r>
              <a:rPr lang="sv-SE" dirty="0"/>
              <a:t>Som medlem ingår vår inkomstförsäkring. Den kompletterar a-kassan och gör att du kan få upp till 80 procent av din lön vid eventuell arbetslöshet. </a:t>
            </a:r>
          </a:p>
        </p:txBody>
      </p:sp>
      <p:pic>
        <p:nvPicPr>
          <p:cNvPr id="3" name="Platshållare för bild 2" descr="En bild som visar golv, blå&#10;&#10;Automatiskt genererad beskrivning">
            <a:extLst>
              <a:ext uri="{FF2B5EF4-FFF2-40B4-BE49-F238E27FC236}">
                <a16:creationId xmlns:a16="http://schemas.microsoft.com/office/drawing/2014/main" id="{7D7E88C0-D192-4B41-8CC9-0C38D7B8C95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5364480" cy="6858000"/>
          </a:xfrm>
          <a:noFill/>
        </p:spPr>
      </p:pic>
    </p:spTree>
    <p:extLst>
      <p:ext uri="{BB962C8B-B14F-4D97-AF65-F5344CB8AC3E}">
        <p14:creationId xmlns:p14="http://schemas.microsoft.com/office/powerpoint/2010/main" val="197335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69127C-7C2F-4454-8947-95288775F191}"/>
              </a:ext>
            </a:extLst>
          </p:cNvPr>
          <p:cNvSpPr>
            <a:spLocks noGrp="1"/>
          </p:cNvSpPr>
          <p:nvPr>
            <p:ph type="title"/>
          </p:nvPr>
        </p:nvSpPr>
        <p:spPr>
          <a:xfrm>
            <a:off x="365125" y="407201"/>
            <a:ext cx="5730874" cy="504825"/>
          </a:xfrm>
        </p:spPr>
        <p:txBody>
          <a:bodyPr anchor="t">
            <a:normAutofit/>
          </a:bodyPr>
          <a:lstStyle/>
          <a:p>
            <a:r>
              <a:rPr lang="sv-SE" sz="3400"/>
              <a:t>Arbetsrättsligt stöd</a:t>
            </a:r>
          </a:p>
        </p:txBody>
      </p:sp>
      <p:sp>
        <p:nvSpPr>
          <p:cNvPr id="3" name="Platshållare för text 2">
            <a:extLst>
              <a:ext uri="{FF2B5EF4-FFF2-40B4-BE49-F238E27FC236}">
                <a16:creationId xmlns:a16="http://schemas.microsoft.com/office/drawing/2014/main" id="{09070613-BA2C-45AF-9402-9216F1F1AC85}"/>
              </a:ext>
            </a:extLst>
          </p:cNvPr>
          <p:cNvSpPr>
            <a:spLocks noGrp="1"/>
          </p:cNvSpPr>
          <p:nvPr>
            <p:ph type="body" sz="quarter" idx="11"/>
          </p:nvPr>
        </p:nvSpPr>
        <p:spPr>
          <a:xfrm>
            <a:off x="365125" y="1990726"/>
            <a:ext cx="5730874" cy="3543300"/>
          </a:xfrm>
        </p:spPr>
        <p:txBody>
          <a:bodyPr>
            <a:normAutofit/>
          </a:bodyPr>
          <a:lstStyle/>
          <a:p>
            <a:r>
              <a:rPr lang="sv-SE" dirty="0"/>
              <a:t>Du behöver inte känna dig osäker på dina rättigheter eller stå ensam i en tvist eller konflikt på arbetsplatsen. Vi ger dig hjälp och stöd att övervinna problemen. </a:t>
            </a:r>
          </a:p>
        </p:txBody>
      </p:sp>
      <p:sp>
        <p:nvSpPr>
          <p:cNvPr id="18" name="Text Placeholder 3">
            <a:extLst>
              <a:ext uri="{FF2B5EF4-FFF2-40B4-BE49-F238E27FC236}">
                <a16:creationId xmlns:a16="http://schemas.microsoft.com/office/drawing/2014/main" id="{FC439C2F-2894-4DB1-81FC-3A4541053526}"/>
              </a:ext>
            </a:extLst>
          </p:cNvPr>
          <p:cNvSpPr>
            <a:spLocks noGrp="1"/>
          </p:cNvSpPr>
          <p:nvPr>
            <p:ph type="body" sz="quarter" idx="12"/>
          </p:nvPr>
        </p:nvSpPr>
        <p:spPr>
          <a:xfrm>
            <a:off x="365125" y="993775"/>
            <a:ext cx="5730875" cy="576263"/>
          </a:xfrm>
        </p:spPr>
        <p:txBody>
          <a:bodyPr/>
          <a:lstStyle/>
          <a:p>
            <a:endParaRPr lang="en-US"/>
          </a:p>
        </p:txBody>
      </p:sp>
      <p:pic>
        <p:nvPicPr>
          <p:cNvPr id="8" name="Platshållare för bild 7" descr="En bild som visar kopp, person, kaffe, person&#10;&#10;Automatiskt genererad beskrivning">
            <a:extLst>
              <a:ext uri="{FF2B5EF4-FFF2-40B4-BE49-F238E27FC236}">
                <a16:creationId xmlns:a16="http://schemas.microsoft.com/office/drawing/2014/main" id="{238F94CE-A986-4725-A248-B0D9EB158A9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792002" y="10"/>
            <a:ext cx="5399999" cy="6857990"/>
          </a:xfrm>
          <a:noFill/>
        </p:spPr>
      </p:pic>
      <p:sp>
        <p:nvSpPr>
          <p:cNvPr id="20" name="Text Placeholder 5">
            <a:extLst>
              <a:ext uri="{FF2B5EF4-FFF2-40B4-BE49-F238E27FC236}">
                <a16:creationId xmlns:a16="http://schemas.microsoft.com/office/drawing/2014/main" id="{48035BF9-8156-4C1F-89D9-A38CD26EBDA6}"/>
              </a:ext>
            </a:extLst>
          </p:cNvPr>
          <p:cNvSpPr>
            <a:spLocks noGrp="1"/>
          </p:cNvSpPr>
          <p:nvPr>
            <p:ph type="body" sz="quarter" idx="17"/>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352010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5591DC-2AF3-4E0E-BC6C-03F75876BDD4}"/>
              </a:ext>
            </a:extLst>
          </p:cNvPr>
          <p:cNvSpPr>
            <a:spLocks noGrp="1"/>
          </p:cNvSpPr>
          <p:nvPr>
            <p:ph type="title"/>
          </p:nvPr>
        </p:nvSpPr>
        <p:spPr>
          <a:xfrm>
            <a:off x="6096001" y="407201"/>
            <a:ext cx="5730874" cy="504825"/>
          </a:xfrm>
        </p:spPr>
        <p:txBody>
          <a:bodyPr anchor="t">
            <a:normAutofit/>
          </a:bodyPr>
          <a:lstStyle/>
          <a:p>
            <a:r>
              <a:rPr lang="sv-SE" sz="3400"/>
              <a:t>Lönestatistik</a:t>
            </a:r>
          </a:p>
        </p:txBody>
      </p:sp>
      <p:sp>
        <p:nvSpPr>
          <p:cNvPr id="13" name="Text Placeholder 2">
            <a:extLst>
              <a:ext uri="{FF2B5EF4-FFF2-40B4-BE49-F238E27FC236}">
                <a16:creationId xmlns:a16="http://schemas.microsoft.com/office/drawing/2014/main" id="{3C2F653F-F512-4133-BE73-71EAC38FF888}"/>
              </a:ext>
            </a:extLst>
          </p:cNvPr>
          <p:cNvSpPr>
            <a:spLocks noGrp="1"/>
          </p:cNvSpPr>
          <p:nvPr>
            <p:ph type="body" sz="quarter" idx="12"/>
          </p:nvPr>
        </p:nvSpPr>
        <p:spPr>
          <a:xfrm>
            <a:off x="6096000" y="993775"/>
            <a:ext cx="5730875" cy="576263"/>
          </a:xfrm>
        </p:spPr>
        <p:txBody>
          <a:bodyPr/>
          <a:lstStyle/>
          <a:p>
            <a:endParaRPr lang="en-US"/>
          </a:p>
        </p:txBody>
      </p:sp>
      <p:sp>
        <p:nvSpPr>
          <p:cNvPr id="3" name="Platshållare för text 2">
            <a:extLst>
              <a:ext uri="{FF2B5EF4-FFF2-40B4-BE49-F238E27FC236}">
                <a16:creationId xmlns:a16="http://schemas.microsoft.com/office/drawing/2014/main" id="{7516FF36-662B-4F20-A291-E4BA6C0963C3}"/>
              </a:ext>
            </a:extLst>
          </p:cNvPr>
          <p:cNvSpPr>
            <a:spLocks noGrp="1"/>
          </p:cNvSpPr>
          <p:nvPr>
            <p:ph type="body" sz="quarter" idx="11"/>
          </p:nvPr>
        </p:nvSpPr>
        <p:spPr>
          <a:xfrm>
            <a:off x="6096000" y="1990726"/>
            <a:ext cx="5730874" cy="3543300"/>
          </a:xfrm>
        </p:spPr>
        <p:txBody>
          <a:bodyPr>
            <a:normAutofit/>
          </a:bodyPr>
          <a:lstStyle/>
          <a:p>
            <a:r>
              <a:rPr lang="sv-SE" dirty="0"/>
              <a:t>Som medlem får du tillgång till Sveriges bästa lönestatistik för akademiker. Jämför din lön med andra med samma utbildning och titel. </a:t>
            </a:r>
          </a:p>
        </p:txBody>
      </p:sp>
      <p:pic>
        <p:nvPicPr>
          <p:cNvPr id="5" name="Platshållare för bild 4" descr="En bild som visar glasögon, ögonskydd&#10;&#10;Automatiskt genererad beskrivning">
            <a:extLst>
              <a:ext uri="{FF2B5EF4-FFF2-40B4-BE49-F238E27FC236}">
                <a16:creationId xmlns:a16="http://schemas.microsoft.com/office/drawing/2014/main" id="{E6A245B1-4CBC-43D6-ABD3-DBC5D5C5E7E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0" y="-1"/>
            <a:ext cx="5399980" cy="6858000"/>
          </a:xfrm>
          <a:noFill/>
        </p:spPr>
      </p:pic>
    </p:spTree>
    <p:extLst>
      <p:ext uri="{BB962C8B-B14F-4D97-AF65-F5344CB8AC3E}">
        <p14:creationId xmlns:p14="http://schemas.microsoft.com/office/powerpoint/2010/main" val="6779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person, vägg, kvinna, inomhus&#10;&#10;Automatiskt genererad beskrivning">
            <a:extLst>
              <a:ext uri="{FF2B5EF4-FFF2-40B4-BE49-F238E27FC236}">
                <a16:creationId xmlns:a16="http://schemas.microsoft.com/office/drawing/2014/main" id="{68F645C8-538D-479F-A6DC-D4E2025EF33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r="-1"/>
          <a:stretch/>
        </p:blipFill>
        <p:spPr>
          <a:xfrm>
            <a:off x="20" y="10"/>
            <a:ext cx="12191980" cy="6857990"/>
          </a:xfrm>
          <a:noFill/>
        </p:spPr>
      </p:pic>
      <p:sp>
        <p:nvSpPr>
          <p:cNvPr id="2" name="Rubrik 1">
            <a:extLst>
              <a:ext uri="{FF2B5EF4-FFF2-40B4-BE49-F238E27FC236}">
                <a16:creationId xmlns:a16="http://schemas.microsoft.com/office/drawing/2014/main" id="{A97AD2DA-C6ED-4658-89E2-0D729D4F84B6}"/>
              </a:ext>
            </a:extLst>
          </p:cNvPr>
          <p:cNvSpPr>
            <a:spLocks noGrp="1"/>
          </p:cNvSpPr>
          <p:nvPr>
            <p:ph type="title"/>
          </p:nvPr>
        </p:nvSpPr>
        <p:spPr>
          <a:xfrm>
            <a:off x="365125" y="407201"/>
            <a:ext cx="11461750" cy="604837"/>
          </a:xfrm>
        </p:spPr>
        <p:txBody>
          <a:bodyPr anchor="t">
            <a:normAutofit/>
          </a:bodyPr>
          <a:lstStyle/>
          <a:p>
            <a:r>
              <a:rPr lang="sv-SE" dirty="0"/>
              <a:t>Individuell rådgivning</a:t>
            </a:r>
          </a:p>
        </p:txBody>
      </p:sp>
      <p:sp>
        <p:nvSpPr>
          <p:cNvPr id="13" name="Text Placeholder 3">
            <a:extLst>
              <a:ext uri="{FF2B5EF4-FFF2-40B4-BE49-F238E27FC236}">
                <a16:creationId xmlns:a16="http://schemas.microsoft.com/office/drawing/2014/main" id="{442EAC2C-F198-4C5B-9E50-ACB8F0C0B5A7}"/>
              </a:ext>
            </a:extLst>
          </p:cNvPr>
          <p:cNvSpPr>
            <a:spLocks noGrp="1"/>
          </p:cNvSpPr>
          <p:nvPr>
            <p:ph type="body" sz="quarter" idx="10"/>
          </p:nvPr>
        </p:nvSpPr>
        <p:spPr>
          <a:xfrm>
            <a:off x="365125" y="1082675"/>
            <a:ext cx="11461750" cy="428073"/>
          </a:xfrm>
        </p:spPr>
        <p:txBody>
          <a:bodyPr/>
          <a:lstStyle/>
          <a:p>
            <a:endParaRPr lang="en-US"/>
          </a:p>
        </p:txBody>
      </p:sp>
      <p:sp>
        <p:nvSpPr>
          <p:cNvPr id="4" name="Platshållare för text 3">
            <a:extLst>
              <a:ext uri="{FF2B5EF4-FFF2-40B4-BE49-F238E27FC236}">
                <a16:creationId xmlns:a16="http://schemas.microsoft.com/office/drawing/2014/main" id="{B7ACE60B-30B4-4D8E-920C-0ED600F7CDA6}"/>
              </a:ext>
            </a:extLst>
          </p:cNvPr>
          <p:cNvSpPr>
            <a:spLocks noGrp="1"/>
          </p:cNvSpPr>
          <p:nvPr>
            <p:ph type="body" sz="quarter" idx="11"/>
          </p:nvPr>
        </p:nvSpPr>
        <p:spPr>
          <a:xfrm>
            <a:off x="359999" y="1990726"/>
            <a:ext cx="5736001" cy="3731420"/>
          </a:xfrm>
        </p:spPr>
        <p:txBody>
          <a:bodyPr>
            <a:normAutofit/>
          </a:bodyPr>
          <a:lstStyle/>
          <a:p>
            <a:r>
              <a:rPr lang="sv-SE" dirty="0"/>
              <a:t>Som medlem har du alltid en expert att kontakta. Oavsett om du vill ställa en fråga om lön, semesterrätt, prata om nästa steg i karriären, få ett </a:t>
            </a:r>
            <a:r>
              <a:rPr lang="sv-SE"/>
              <a:t>anställningsavtal granskat eller </a:t>
            </a:r>
            <a:r>
              <a:rPr lang="sv-SE" dirty="0"/>
              <a:t>om du hamnat i en svår situation.</a:t>
            </a:r>
          </a:p>
        </p:txBody>
      </p:sp>
    </p:spTree>
    <p:extLst>
      <p:ext uri="{BB962C8B-B14F-4D97-AF65-F5344CB8AC3E}">
        <p14:creationId xmlns:p14="http://schemas.microsoft.com/office/powerpoint/2010/main" val="83868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A12071-533F-43A3-BF94-7C68F90309B3}"/>
              </a:ext>
            </a:extLst>
          </p:cNvPr>
          <p:cNvSpPr>
            <a:spLocks noGrp="1"/>
          </p:cNvSpPr>
          <p:nvPr>
            <p:ph type="title"/>
          </p:nvPr>
        </p:nvSpPr>
        <p:spPr>
          <a:xfrm>
            <a:off x="365125" y="407201"/>
            <a:ext cx="5730874" cy="504825"/>
          </a:xfrm>
        </p:spPr>
        <p:txBody>
          <a:bodyPr anchor="t">
            <a:normAutofit/>
          </a:bodyPr>
          <a:lstStyle/>
          <a:p>
            <a:r>
              <a:rPr lang="sv-SE" sz="3400"/>
              <a:t>Sakförsäkringar</a:t>
            </a:r>
          </a:p>
        </p:txBody>
      </p:sp>
      <p:sp>
        <p:nvSpPr>
          <p:cNvPr id="14" name="Text Placeholder 2">
            <a:extLst>
              <a:ext uri="{FF2B5EF4-FFF2-40B4-BE49-F238E27FC236}">
                <a16:creationId xmlns:a16="http://schemas.microsoft.com/office/drawing/2014/main" id="{08CEA00B-5BC8-41EA-9395-A77C6894DD47}"/>
              </a:ext>
            </a:extLst>
          </p:cNvPr>
          <p:cNvSpPr>
            <a:spLocks noGrp="1"/>
          </p:cNvSpPr>
          <p:nvPr>
            <p:ph type="body" sz="quarter" idx="12"/>
          </p:nvPr>
        </p:nvSpPr>
        <p:spPr>
          <a:xfrm>
            <a:off x="365125" y="993775"/>
            <a:ext cx="5730875" cy="576263"/>
          </a:xfrm>
        </p:spPr>
        <p:txBody>
          <a:bodyPr/>
          <a:lstStyle/>
          <a:p>
            <a:endParaRPr lang="en-US"/>
          </a:p>
        </p:txBody>
      </p:sp>
      <p:sp>
        <p:nvSpPr>
          <p:cNvPr id="4" name="Platshållare för text 3">
            <a:extLst>
              <a:ext uri="{FF2B5EF4-FFF2-40B4-BE49-F238E27FC236}">
                <a16:creationId xmlns:a16="http://schemas.microsoft.com/office/drawing/2014/main" id="{C2A1517E-0FF7-44B9-A2F6-59B271E29EA9}"/>
              </a:ext>
            </a:extLst>
          </p:cNvPr>
          <p:cNvSpPr>
            <a:spLocks noGrp="1"/>
          </p:cNvSpPr>
          <p:nvPr>
            <p:ph type="body" sz="quarter" idx="11"/>
          </p:nvPr>
        </p:nvSpPr>
        <p:spPr>
          <a:xfrm>
            <a:off x="365125" y="1990726"/>
            <a:ext cx="5730874" cy="3543300"/>
          </a:xfrm>
        </p:spPr>
        <p:txBody>
          <a:bodyPr>
            <a:normAutofit/>
          </a:bodyPr>
          <a:lstStyle/>
          <a:p>
            <a:r>
              <a:rPr lang="sv-SE" sz="2200"/>
              <a:t>Hemförsäkring</a:t>
            </a:r>
          </a:p>
          <a:p>
            <a:r>
              <a:rPr lang="sv-SE" sz="2200"/>
              <a:t>Bostadsrättsförsäkring</a:t>
            </a:r>
          </a:p>
          <a:p>
            <a:r>
              <a:rPr lang="sv-SE" sz="2200"/>
              <a:t>Juristförsäkring</a:t>
            </a:r>
          </a:p>
          <a:p>
            <a:r>
              <a:rPr lang="sv-SE" sz="2200"/>
              <a:t>Villaförsäkring</a:t>
            </a:r>
          </a:p>
          <a:p>
            <a:r>
              <a:rPr lang="sv-SE" sz="2200"/>
              <a:t>Fritidshusförsäkring</a:t>
            </a:r>
          </a:p>
          <a:p>
            <a:r>
              <a:rPr lang="sv-SE" sz="2200"/>
              <a:t>Hundförsäkring</a:t>
            </a:r>
          </a:p>
          <a:p>
            <a:r>
              <a:rPr lang="sv-SE" sz="2200"/>
              <a:t>Kattförsäkring</a:t>
            </a:r>
          </a:p>
          <a:p>
            <a:r>
              <a:rPr lang="sv-SE" sz="2200"/>
              <a:t>Bilförsäkring</a:t>
            </a:r>
          </a:p>
        </p:txBody>
      </p:sp>
      <p:pic>
        <p:nvPicPr>
          <p:cNvPr id="9" name="Platshållare för bild 8" descr="En bild som visar bil, utomhus, transport, parkerad&#10;&#10;Automatiskt genererad beskrivning">
            <a:extLst>
              <a:ext uri="{FF2B5EF4-FFF2-40B4-BE49-F238E27FC236}">
                <a16:creationId xmlns:a16="http://schemas.microsoft.com/office/drawing/2014/main" id="{00EF4F49-7925-4DD5-A06B-D163386479B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792000" y="10"/>
            <a:ext cx="5400000" cy="6857990"/>
          </a:xfrm>
          <a:noFill/>
        </p:spPr>
      </p:pic>
      <p:sp>
        <p:nvSpPr>
          <p:cNvPr id="16" name="Text Placeholder 5">
            <a:extLst>
              <a:ext uri="{FF2B5EF4-FFF2-40B4-BE49-F238E27FC236}">
                <a16:creationId xmlns:a16="http://schemas.microsoft.com/office/drawing/2014/main" id="{297C7CFF-5D47-40DD-BB11-07E4046568DB}"/>
              </a:ext>
            </a:extLst>
          </p:cNvPr>
          <p:cNvSpPr>
            <a:spLocks noGrp="1"/>
          </p:cNvSpPr>
          <p:nvPr>
            <p:ph type="body" sz="quarter" idx="17"/>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116078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0AA99-0331-4F99-870B-93769DCA7F7F}"/>
              </a:ext>
            </a:extLst>
          </p:cNvPr>
          <p:cNvSpPr>
            <a:spLocks noGrp="1"/>
          </p:cNvSpPr>
          <p:nvPr>
            <p:ph type="title"/>
          </p:nvPr>
        </p:nvSpPr>
        <p:spPr>
          <a:xfrm>
            <a:off x="6096001" y="407201"/>
            <a:ext cx="5730874" cy="504825"/>
          </a:xfrm>
        </p:spPr>
        <p:txBody>
          <a:bodyPr anchor="t">
            <a:normAutofit/>
          </a:bodyPr>
          <a:lstStyle/>
          <a:p>
            <a:r>
              <a:rPr lang="sv-SE" sz="3400"/>
              <a:t>Granskning av jobbansökan</a:t>
            </a:r>
          </a:p>
        </p:txBody>
      </p:sp>
      <p:sp>
        <p:nvSpPr>
          <p:cNvPr id="31" name="Text Placeholder 2">
            <a:extLst>
              <a:ext uri="{FF2B5EF4-FFF2-40B4-BE49-F238E27FC236}">
                <a16:creationId xmlns:a16="http://schemas.microsoft.com/office/drawing/2014/main" id="{BEFA44D3-CFCF-4C32-84E2-8ABE70556554}"/>
              </a:ext>
            </a:extLst>
          </p:cNvPr>
          <p:cNvSpPr>
            <a:spLocks noGrp="1"/>
          </p:cNvSpPr>
          <p:nvPr>
            <p:ph type="body" sz="quarter" idx="12"/>
          </p:nvPr>
        </p:nvSpPr>
        <p:spPr>
          <a:xfrm>
            <a:off x="6096000" y="993775"/>
            <a:ext cx="5730875" cy="576263"/>
          </a:xfrm>
        </p:spPr>
        <p:txBody>
          <a:bodyPr/>
          <a:lstStyle/>
          <a:p>
            <a:endParaRPr lang="en-US"/>
          </a:p>
        </p:txBody>
      </p:sp>
      <p:sp>
        <p:nvSpPr>
          <p:cNvPr id="4" name="Platshållare för text 3">
            <a:extLst>
              <a:ext uri="{FF2B5EF4-FFF2-40B4-BE49-F238E27FC236}">
                <a16:creationId xmlns:a16="http://schemas.microsoft.com/office/drawing/2014/main" id="{6098490F-9F2D-4C50-9A8E-57BB6E49F5E3}"/>
              </a:ext>
            </a:extLst>
          </p:cNvPr>
          <p:cNvSpPr>
            <a:spLocks noGrp="1"/>
          </p:cNvSpPr>
          <p:nvPr>
            <p:ph type="body" sz="quarter" idx="11"/>
          </p:nvPr>
        </p:nvSpPr>
        <p:spPr>
          <a:xfrm>
            <a:off x="6096000" y="1990726"/>
            <a:ext cx="5730874" cy="3543300"/>
          </a:xfrm>
        </p:spPr>
        <p:txBody>
          <a:bodyPr>
            <a:normAutofit/>
          </a:bodyPr>
          <a:lstStyle/>
          <a:p>
            <a:r>
              <a:rPr lang="sv-SE"/>
              <a:t>Du får hjälp att presentera dig på bästa sätt i både din cv, ditt personliga brev och även via din Linkedinprofil. En expert hjälper dig att sammanfatta erfarenheter, utbildningar och kompetens på ett tydligt och bra sätt. </a:t>
            </a:r>
            <a:endParaRPr lang="sv-SE" dirty="0"/>
          </a:p>
        </p:txBody>
      </p:sp>
      <p:pic>
        <p:nvPicPr>
          <p:cNvPr id="19" name="Platshållare för bild 18" descr="En bild som visar bärbar dator, dator, inomhus, använder&#10;&#10;Automatiskt genererad beskrivning">
            <a:extLst>
              <a:ext uri="{FF2B5EF4-FFF2-40B4-BE49-F238E27FC236}">
                <a16:creationId xmlns:a16="http://schemas.microsoft.com/office/drawing/2014/main" id="{6158F932-D3A0-4D1C-A1C7-28EB5174C62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0" y="-1"/>
            <a:ext cx="5399980" cy="6858000"/>
          </a:xfrm>
          <a:noFill/>
        </p:spPr>
      </p:pic>
    </p:spTree>
    <p:extLst>
      <p:ext uri="{BB962C8B-B14F-4D97-AF65-F5344CB8AC3E}">
        <p14:creationId xmlns:p14="http://schemas.microsoft.com/office/powerpoint/2010/main" val="838332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F342DD-6F57-4AB6-879C-381100621809}"/>
              </a:ext>
            </a:extLst>
          </p:cNvPr>
          <p:cNvSpPr>
            <a:spLocks noGrp="1"/>
          </p:cNvSpPr>
          <p:nvPr>
            <p:ph type="title"/>
          </p:nvPr>
        </p:nvSpPr>
        <p:spPr>
          <a:xfrm>
            <a:off x="365125" y="407201"/>
            <a:ext cx="5730874" cy="504825"/>
          </a:xfrm>
        </p:spPr>
        <p:txBody>
          <a:bodyPr anchor="t">
            <a:normAutofit/>
          </a:bodyPr>
          <a:lstStyle/>
          <a:p>
            <a:r>
              <a:rPr lang="sv-SE" sz="3400"/>
              <a:t>Intervjuträning</a:t>
            </a:r>
          </a:p>
        </p:txBody>
      </p:sp>
      <p:sp>
        <p:nvSpPr>
          <p:cNvPr id="12" name="Text Placeholder 2">
            <a:extLst>
              <a:ext uri="{FF2B5EF4-FFF2-40B4-BE49-F238E27FC236}">
                <a16:creationId xmlns:a16="http://schemas.microsoft.com/office/drawing/2014/main" id="{E6DB43B3-7B32-451D-8E23-105E3657DAE8}"/>
              </a:ext>
            </a:extLst>
          </p:cNvPr>
          <p:cNvSpPr>
            <a:spLocks noGrp="1"/>
          </p:cNvSpPr>
          <p:nvPr>
            <p:ph type="body" sz="quarter" idx="12"/>
          </p:nvPr>
        </p:nvSpPr>
        <p:spPr>
          <a:xfrm>
            <a:off x="365125" y="993775"/>
            <a:ext cx="5730875" cy="576263"/>
          </a:xfrm>
        </p:spPr>
        <p:txBody>
          <a:bodyPr/>
          <a:lstStyle/>
          <a:p>
            <a:endParaRPr lang="en-US"/>
          </a:p>
        </p:txBody>
      </p:sp>
      <p:sp>
        <p:nvSpPr>
          <p:cNvPr id="4" name="Platshållare för text 3">
            <a:extLst>
              <a:ext uri="{FF2B5EF4-FFF2-40B4-BE49-F238E27FC236}">
                <a16:creationId xmlns:a16="http://schemas.microsoft.com/office/drawing/2014/main" id="{719449AC-2D40-4F80-AAAC-6D8F4129BBBD}"/>
              </a:ext>
            </a:extLst>
          </p:cNvPr>
          <p:cNvSpPr>
            <a:spLocks noGrp="1"/>
          </p:cNvSpPr>
          <p:nvPr>
            <p:ph type="body" sz="quarter" idx="11"/>
          </p:nvPr>
        </p:nvSpPr>
        <p:spPr>
          <a:xfrm>
            <a:off x="365125" y="1990726"/>
            <a:ext cx="5730874" cy="3543300"/>
          </a:xfrm>
        </p:spPr>
        <p:txBody>
          <a:bodyPr>
            <a:normAutofit/>
          </a:bodyPr>
          <a:lstStyle/>
          <a:p>
            <a:r>
              <a:rPr lang="sv-SE" dirty="0"/>
              <a:t>Genom vår intervjuträning får du öva på hur du framställer dig själv på bästa sätt samtidigt som du förbereder dig på kritiska frågor. Allt för att du ska göra ett gott intryck på din nästa arbetsgivare.</a:t>
            </a:r>
          </a:p>
        </p:txBody>
      </p:sp>
      <p:pic>
        <p:nvPicPr>
          <p:cNvPr id="7" name="Platshållare för bild 6" descr="En bild som visar person, bärbar dator, dator&#10;&#10;Automatiskt genererad beskrivning">
            <a:extLst>
              <a:ext uri="{FF2B5EF4-FFF2-40B4-BE49-F238E27FC236}">
                <a16:creationId xmlns:a16="http://schemas.microsoft.com/office/drawing/2014/main" id="{9975B147-AF1D-49F5-A09A-A1E432C8EC53}"/>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792000" y="10"/>
            <a:ext cx="5400000" cy="6857990"/>
          </a:xfrm>
          <a:noFill/>
        </p:spPr>
      </p:pic>
      <p:sp>
        <p:nvSpPr>
          <p:cNvPr id="14" name="Text Placeholder 5">
            <a:extLst>
              <a:ext uri="{FF2B5EF4-FFF2-40B4-BE49-F238E27FC236}">
                <a16:creationId xmlns:a16="http://schemas.microsoft.com/office/drawing/2014/main" id="{CC16AF1F-1B6F-4013-BD51-A03BBA988B43}"/>
              </a:ext>
            </a:extLst>
          </p:cNvPr>
          <p:cNvSpPr>
            <a:spLocks noGrp="1"/>
          </p:cNvSpPr>
          <p:nvPr>
            <p:ph type="body" sz="quarter" idx="17"/>
          </p:nvPr>
        </p:nvSpPr>
        <p:spPr>
          <a:xfrm>
            <a:off x="11043919" y="6127622"/>
            <a:ext cx="792480" cy="527304"/>
          </a:xfrm>
        </p:spPr>
        <p:txBody>
          <a:bodyPr/>
          <a:lstStyle/>
          <a:p>
            <a:endParaRPr lang="en-US"/>
          </a:p>
        </p:txBody>
      </p:sp>
    </p:spTree>
    <p:extLst>
      <p:ext uri="{BB962C8B-B14F-4D97-AF65-F5344CB8AC3E}">
        <p14:creationId xmlns:p14="http://schemas.microsoft.com/office/powerpoint/2010/main" val="1246243990"/>
      </p:ext>
    </p:extLst>
  </p:cSld>
  <p:clrMapOvr>
    <a:masterClrMapping/>
  </p:clrMapOvr>
</p:sld>
</file>

<file path=ppt/theme/theme1.xml><?xml version="1.0" encoding="utf-8"?>
<a:theme xmlns:a="http://schemas.openxmlformats.org/drawingml/2006/main" name="Akavi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000000"/>
      </a:accent5>
      <a:accent6>
        <a:srgbClr val="9B9B9B"/>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kavia.potx" id="{D381DD8B-A779-4DB3-99FA-88A4903774F5}" vid="{958E94B3-D22F-4177-A613-FE0D6A2E50BC}"/>
    </a:ext>
  </a:extLst>
</a:theme>
</file>

<file path=ppt/theme/theme2.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http://purl.org/dc/dcmitype/"/>
    <ds:schemaRef ds:uri="17798c2e-8ec6-411a-92bf-42cada8c5360"/>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208</TotalTime>
  <Words>1059</Words>
  <Application>Microsoft Office PowerPoint</Application>
  <PresentationFormat>Bredbild</PresentationFormat>
  <Paragraphs>58</Paragraphs>
  <Slides>14</Slides>
  <Notes>10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14</vt:i4>
      </vt:variant>
    </vt:vector>
  </HeadingPairs>
  <TitlesOfParts>
    <vt:vector size="16" baseType="lpstr">
      <vt:lpstr>Arial</vt:lpstr>
      <vt:lpstr>Akavia</vt:lpstr>
      <vt:lpstr>Varför medlem i Akavia?</vt:lpstr>
      <vt:lpstr>Tryggheten att våga. Verktygen för att lyckas.</vt:lpstr>
      <vt:lpstr>Inkomstförsäkring</vt:lpstr>
      <vt:lpstr>Arbetsrättsligt stöd</vt:lpstr>
      <vt:lpstr>Lönestatistik</vt:lpstr>
      <vt:lpstr>Individuell rådgivning</vt:lpstr>
      <vt:lpstr>Sakförsäkringar</vt:lpstr>
      <vt:lpstr>Granskning av jobbansökan</vt:lpstr>
      <vt:lpstr>Intervjuträning</vt:lpstr>
      <vt:lpstr>Karriärrådgivning</vt:lpstr>
      <vt:lpstr>Event</vt:lpstr>
      <vt:lpstr>Bankerbjudande</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Langlet</dc:creator>
  <cp:lastModifiedBy>Eva Langlet</cp:lastModifiedBy>
  <cp:revision>2</cp:revision>
  <dcterms:created xsi:type="dcterms:W3CDTF">2022-01-17T07:25:12Z</dcterms:created>
  <dcterms:modified xsi:type="dcterms:W3CDTF">2022-10-19T12:44:08Z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