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9"/>
  </p:notesMasterIdLst>
  <p:handoutMasterIdLst>
    <p:handoutMasterId r:id="rId20"/>
  </p:handoutMasterIdLst>
  <p:sldIdLst>
    <p:sldId id="256" r:id="rId5"/>
    <p:sldId id="4962" r:id="rId6"/>
    <p:sldId id="4963" r:id="rId7"/>
    <p:sldId id="4964" r:id="rId8"/>
    <p:sldId id="4974" r:id="rId9"/>
    <p:sldId id="4959" r:id="rId10"/>
    <p:sldId id="4975" r:id="rId11"/>
    <p:sldId id="4972" r:id="rId12"/>
    <p:sldId id="4956" r:id="rId13"/>
    <p:sldId id="4955" r:id="rId14"/>
    <p:sldId id="4954" r:id="rId15"/>
    <p:sldId id="4957" r:id="rId16"/>
    <p:sldId id="4969" r:id="rId17"/>
    <p:sldId id="4971" r:id="rId18"/>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struktioner" id="{6E6E6ECD-356C-4D49-9D22-22C3E7AF66C1}">
          <p14:sldIdLst/>
        </p14:section>
        <p14:section name="Presentation" id="{B972C155-D5BF-46A7-B591-A42909CFC1FA}">
          <p14:sldIdLst>
            <p14:sldId id="256"/>
            <p14:sldId id="4962"/>
            <p14:sldId id="4963"/>
            <p14:sldId id="4964"/>
            <p14:sldId id="4974"/>
            <p14:sldId id="4959"/>
            <p14:sldId id="4975"/>
            <p14:sldId id="4972"/>
            <p14:sldId id="4956"/>
            <p14:sldId id="4955"/>
            <p14:sldId id="4954"/>
            <p14:sldId id="4957"/>
            <p14:sldId id="4969"/>
            <p14:sldId id="4971"/>
          </p14:sldIdLst>
        </p14:section>
        <p14:section name="Exempelsidor" id="{1C92B744-D95B-40D8-9B1E-B4107EA82B5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C6ED7B-3AE1-4502-B5D6-48498D2BD32D}" v="136" dt="2020-07-06T15:21:20.091"/>
  </p1510:revLst>
</p1510:revInfo>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Inget format, inget rutnät">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Inget format, tabellrutnät">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DF18680-E054-41AD-8BC1-D1AEF772440D}" styleName="Mellanmörkt format 2 - Dekorfärg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llanmörkt format 2 - Dekorfärg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8D230F3-CF80-4859-8CE7-A43EE81993B5}" styleName="Ljust format 1 - Dekorfärg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Ljust format 1 - Dekorfärg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11" autoAdjust="0"/>
    <p:restoredTop sz="69141" autoAdjust="0"/>
  </p:normalViewPr>
  <p:slideViewPr>
    <p:cSldViewPr snapToGrid="0">
      <p:cViewPr varScale="1">
        <p:scale>
          <a:sx n="72" d="100"/>
          <a:sy n="72" d="100"/>
        </p:scale>
        <p:origin x="892" y="64"/>
      </p:cViewPr>
      <p:guideLst/>
    </p:cSldViewPr>
  </p:slideViewPr>
  <p:notesTextViewPr>
    <p:cViewPr>
      <p:scale>
        <a:sx n="3" d="2"/>
        <a:sy n="3" d="2"/>
      </p:scale>
      <p:origin x="0" y="0"/>
    </p:cViewPr>
  </p:notesTextViewPr>
  <p:sorterViewPr>
    <p:cViewPr>
      <p:scale>
        <a:sx n="100" d="100"/>
        <a:sy n="100" d="100"/>
      </p:scale>
      <p:origin x="0" y="0"/>
    </p:cViewPr>
  </p:sorterViewPr>
  <p:notesViewPr>
    <p:cSldViewPr snapToGrid="0" showGuides="1">
      <p:cViewPr varScale="1">
        <p:scale>
          <a:sx n="92" d="100"/>
          <a:sy n="92" d="100"/>
        </p:scale>
        <p:origin x="2694"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17D67B2A-070D-48C4-BD59-AA1B5825DEC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a:extLst>
              <a:ext uri="{FF2B5EF4-FFF2-40B4-BE49-F238E27FC236}">
                <a16:creationId xmlns:a16="http://schemas.microsoft.com/office/drawing/2014/main" id="{7F5FDE34-0AD6-4FD3-9C1F-DBCD8EA2A30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F4ECF13-1AE1-4A54-9EA1-8B50024528BC}" type="datetimeFigureOut">
              <a:rPr lang="sv-SE" smtClean="0"/>
              <a:t>2022-01-25</a:t>
            </a:fld>
            <a:endParaRPr lang="sv-SE"/>
          </a:p>
        </p:txBody>
      </p:sp>
      <p:sp>
        <p:nvSpPr>
          <p:cNvPr id="4" name="Platshållare för sidfot 3">
            <a:extLst>
              <a:ext uri="{FF2B5EF4-FFF2-40B4-BE49-F238E27FC236}">
                <a16:creationId xmlns:a16="http://schemas.microsoft.com/office/drawing/2014/main" id="{54AC9B3B-D600-47CA-B231-46F5F327B68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a:extLst>
              <a:ext uri="{FF2B5EF4-FFF2-40B4-BE49-F238E27FC236}">
                <a16:creationId xmlns:a16="http://schemas.microsoft.com/office/drawing/2014/main" id="{928106EB-72EF-4616-8F82-6768191B6A9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2B1CC03-F26B-42B5-A357-4133A7B7C856}" type="slidenum">
              <a:rPr lang="sv-SE" smtClean="0"/>
              <a:t>‹#›</a:t>
            </a:fld>
            <a:endParaRPr lang="sv-SE"/>
          </a:p>
        </p:txBody>
      </p:sp>
    </p:spTree>
    <p:extLst>
      <p:ext uri="{BB962C8B-B14F-4D97-AF65-F5344CB8AC3E}">
        <p14:creationId xmlns:p14="http://schemas.microsoft.com/office/powerpoint/2010/main" val="7976445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60D878-8DA4-4C2B-BA0F-85D4D8888E39}" type="datetimeFigureOut">
              <a:rPr lang="sv-SE" smtClean="0"/>
              <a:t>2022-01-25</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0DED1C-63AD-4B87-B99E-74B84218A74C}" type="slidenum">
              <a:rPr lang="sv-SE" smtClean="0"/>
              <a:t>‹#›</a:t>
            </a:fld>
            <a:endParaRPr lang="sv-SE"/>
          </a:p>
        </p:txBody>
      </p:sp>
    </p:spTree>
    <p:extLst>
      <p:ext uri="{BB962C8B-B14F-4D97-AF65-F5344CB8AC3E}">
        <p14:creationId xmlns:p14="http://schemas.microsoft.com/office/powerpoint/2010/main" val="3031568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akavia.se/medlemskapet/formaner/trygghet/inkomstforsakring/"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8" Type="http://schemas.openxmlformats.org/officeDocument/2006/relationships/hyperlink" Target="https://www.akavia.se/medlemskapet/formaner/verktyg/granskning-av-linkedin-profil/" TargetMode="External"/><Relationship Id="rId3" Type="http://schemas.openxmlformats.org/officeDocument/2006/relationships/hyperlink" Target="https://www.akavia.se/medlemskapet/formaner/trygghet/inkomstforsakring/" TargetMode="External"/><Relationship Id="rId7" Type="http://schemas.openxmlformats.org/officeDocument/2006/relationships/hyperlink" Target="https://www.akavia.se/medlemskapet/formaner/verktyg/granskning-av-cv/"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www.akavia.se/medlemskapet/formaner/verktyg/karriarradgivning/" TargetMode="External"/><Relationship Id="rId5" Type="http://schemas.openxmlformats.org/officeDocument/2006/relationships/hyperlink" Target="https://www.akavia.se/medlemskapet/formaner/verktyg/lonestatistik/" TargetMode="External"/><Relationship Id="rId10" Type="http://schemas.openxmlformats.org/officeDocument/2006/relationships/hyperlink" Target="https://www.akavia.se/medlemskapet/vad-far-jag/" TargetMode="External"/><Relationship Id="rId4" Type="http://schemas.openxmlformats.org/officeDocument/2006/relationships/hyperlink" Target="https://www.akavia.se/medlemskapet/formaner/trygghet/gruppforsakringar/" TargetMode="External"/><Relationship Id="rId9" Type="http://schemas.openxmlformats.org/officeDocument/2006/relationships/hyperlink" Target="https://www.akavia.se/medlemskapet/formaner/verktyg/intervjutraning/"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Hej, jag heter NN och ska berätta om Akavia om vilka vi är, våra medlemmar och fördelarna med att gå med i ett fackförbund. </a:t>
            </a:r>
          </a:p>
        </p:txBody>
      </p:sp>
      <p:sp>
        <p:nvSpPr>
          <p:cNvPr id="4" name="Platshållare för bildnummer 3"/>
          <p:cNvSpPr>
            <a:spLocks noGrp="1"/>
          </p:cNvSpPr>
          <p:nvPr>
            <p:ph type="sldNum" sz="quarter" idx="5"/>
          </p:nvPr>
        </p:nvSpPr>
        <p:spPr/>
        <p:txBody>
          <a:bodyPr/>
          <a:lstStyle/>
          <a:p>
            <a:fld id="{56F27D30-B2B2-47B3-96BF-07B8FF08E0B3}" type="slidenum">
              <a:rPr lang="sv-SE" smtClean="0"/>
              <a:t>1</a:t>
            </a:fld>
            <a:endParaRPr lang="sv-SE" dirty="0"/>
          </a:p>
        </p:txBody>
      </p:sp>
    </p:spTree>
    <p:extLst>
      <p:ext uri="{BB962C8B-B14F-4D97-AF65-F5344CB8AC3E}">
        <p14:creationId xmlns:p14="http://schemas.microsoft.com/office/powerpoint/2010/main" val="33048984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i="0" kern="1200" dirty="0">
                <a:solidFill>
                  <a:schemeClr val="tx1"/>
                </a:solidFill>
                <a:effectLst/>
                <a:latin typeface="+mn-lt"/>
                <a:ea typeface="+mn-ea"/>
                <a:cs typeface="+mn-cs"/>
              </a:rPr>
              <a:t>För en yrkesverksam medlem kostar medlemskapet 410 kronor. Akavia har en del reducerade medlemsavgifter för vissa grupper. </a:t>
            </a:r>
          </a:p>
          <a:p>
            <a:endParaRPr lang="sv-SE" sz="1200" b="0" i="0" kern="1200" dirty="0">
              <a:solidFill>
                <a:schemeClr val="tx1"/>
              </a:solidFill>
              <a:effectLst/>
              <a:latin typeface="+mn-lt"/>
              <a:ea typeface="+mn-ea"/>
              <a:cs typeface="+mn-cs"/>
            </a:endParaRPr>
          </a:p>
          <a:p>
            <a:r>
              <a:rPr lang="sv-SE" sz="1200" b="0" i="0" kern="1200" dirty="0">
                <a:solidFill>
                  <a:schemeClr val="tx1"/>
                </a:solidFill>
                <a:effectLst/>
                <a:latin typeface="+mn-lt"/>
                <a:ea typeface="+mn-ea"/>
                <a:cs typeface="+mn-cs"/>
              </a:rPr>
              <a:t>Som medlem i Akavia ingår vår </a:t>
            </a:r>
            <a:r>
              <a:rPr lang="sv-SE" sz="1200" b="0" i="0" u="none" strike="noStrike" kern="1200" dirty="0">
                <a:solidFill>
                  <a:schemeClr val="tx1"/>
                </a:solidFill>
                <a:effectLst/>
                <a:latin typeface="+mn-lt"/>
                <a:ea typeface="+mn-ea"/>
                <a:cs typeface="+mn-cs"/>
                <a:hlinkClick r:id="rId3"/>
              </a:rPr>
              <a:t>inkomstförsäkring</a:t>
            </a:r>
            <a:r>
              <a:rPr lang="sv-SE" sz="1200" b="0" i="0" kern="1200" dirty="0">
                <a:solidFill>
                  <a:schemeClr val="tx1"/>
                </a:solidFill>
                <a:effectLst/>
                <a:latin typeface="+mn-lt"/>
                <a:ea typeface="+mn-ea"/>
                <a:cs typeface="+mn-cs"/>
              </a:rPr>
              <a:t>. Den kan ge dig upp till 80 procent av din lön om du skulle bli arbetslös. Ett viktigt krav är att du också är med i Akademikernas a-kassa eftersom vår inkomstförsäkring kompletterar utbetalningen som du får av a-kassan. Du kan enkelt gå med i Akademikernas a-kassa i samband med att du </a:t>
            </a:r>
            <a:r>
              <a:rPr lang="sv-SE" sz="1200" b="0" i="0" kern="1200" dirty="0" err="1">
                <a:solidFill>
                  <a:schemeClr val="tx1"/>
                </a:solidFill>
                <a:effectLst/>
                <a:latin typeface="+mn-lt"/>
                <a:ea typeface="+mn-ea"/>
                <a:cs typeface="+mn-cs"/>
              </a:rPr>
              <a:t>du</a:t>
            </a:r>
            <a:r>
              <a:rPr lang="sv-SE" sz="1200" b="0" i="0" kern="1200" dirty="0">
                <a:solidFill>
                  <a:schemeClr val="tx1"/>
                </a:solidFill>
                <a:effectLst/>
                <a:latin typeface="+mn-lt"/>
                <a:ea typeface="+mn-ea"/>
                <a:cs typeface="+mn-cs"/>
              </a:rPr>
              <a:t> går med i Akavia.</a:t>
            </a:r>
            <a:endParaRPr lang="sv-SE" dirty="0"/>
          </a:p>
        </p:txBody>
      </p:sp>
      <p:sp>
        <p:nvSpPr>
          <p:cNvPr id="4" name="Platshållare för bildnummer 3"/>
          <p:cNvSpPr>
            <a:spLocks noGrp="1"/>
          </p:cNvSpPr>
          <p:nvPr>
            <p:ph type="sldNum" sz="quarter" idx="5"/>
          </p:nvPr>
        </p:nvSpPr>
        <p:spPr/>
        <p:txBody>
          <a:bodyPr/>
          <a:lstStyle/>
          <a:p>
            <a:fld id="{56F27D30-B2B2-47B3-96BF-07B8FF08E0B3}" type="slidenum">
              <a:rPr lang="sv-SE" smtClean="0"/>
              <a:t>12</a:t>
            </a:fld>
            <a:endParaRPr lang="sv-SE" dirty="0"/>
          </a:p>
        </p:txBody>
      </p:sp>
    </p:spTree>
    <p:extLst>
      <p:ext uri="{BB962C8B-B14F-4D97-AF65-F5344CB8AC3E}">
        <p14:creationId xmlns:p14="http://schemas.microsoft.com/office/powerpoint/2010/main" val="33792275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i="0" kern="1200" dirty="0">
                <a:solidFill>
                  <a:schemeClr val="tx1"/>
                </a:solidFill>
                <a:effectLst/>
                <a:latin typeface="+mn-lt"/>
                <a:ea typeface="+mn-ea"/>
                <a:cs typeface="+mn-cs"/>
              </a:rPr>
              <a:t>En kort sammanfattning om hur Akavia bildades, vår mission, vår organisation och lite snabba fakta kring våra medlemmar. </a:t>
            </a:r>
          </a:p>
          <a:p>
            <a:endParaRPr lang="sv-SE" sz="1200" b="0" i="0" kern="1200" dirty="0">
              <a:solidFill>
                <a:schemeClr val="tx1"/>
              </a:solidFill>
              <a:effectLst/>
              <a:latin typeface="+mn-lt"/>
              <a:ea typeface="+mn-ea"/>
              <a:cs typeface="+mn-cs"/>
            </a:endParaRPr>
          </a:p>
          <a:p>
            <a:endParaRPr lang="sv-SE" dirty="0"/>
          </a:p>
        </p:txBody>
      </p:sp>
      <p:sp>
        <p:nvSpPr>
          <p:cNvPr id="4" name="Platshållare för bildnummer 3"/>
          <p:cNvSpPr>
            <a:spLocks noGrp="1"/>
          </p:cNvSpPr>
          <p:nvPr>
            <p:ph type="sldNum" sz="quarter" idx="5"/>
          </p:nvPr>
        </p:nvSpPr>
        <p:spPr/>
        <p:txBody>
          <a:bodyPr/>
          <a:lstStyle/>
          <a:p>
            <a:fld id="{550DED1C-63AD-4B87-B99E-74B84218A74C}" type="slidenum">
              <a:rPr lang="sv-SE" smtClean="0"/>
              <a:t>2</a:t>
            </a:fld>
            <a:endParaRPr lang="sv-SE"/>
          </a:p>
        </p:txBody>
      </p:sp>
    </p:spTree>
    <p:extLst>
      <p:ext uri="{BB962C8B-B14F-4D97-AF65-F5344CB8AC3E}">
        <p14:creationId xmlns:p14="http://schemas.microsoft.com/office/powerpoint/2010/main" val="35704731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i="0" kern="1200" dirty="0">
                <a:solidFill>
                  <a:schemeClr val="tx1"/>
                </a:solidFill>
                <a:effectLst/>
                <a:latin typeface="+mn-lt"/>
                <a:ea typeface="+mn-ea"/>
                <a:cs typeface="+mn-cs"/>
              </a:rPr>
              <a:t>Vi är fackförbundet för ekonomer, jurister, samhällsvetare, it-akademiker, personalvetare och kommunikatörer. Vi organiserar över 130 000 medlemmar och erbjuder även riktade medlemskap för studenter, egenföretagare och chefer.</a:t>
            </a:r>
          </a:p>
          <a:p>
            <a:endParaRPr lang="sv-SE" sz="1200" b="0" i="0" kern="1200" dirty="0">
              <a:solidFill>
                <a:schemeClr val="tx1"/>
              </a:solidFill>
              <a:effectLst/>
              <a:latin typeface="+mn-lt"/>
              <a:ea typeface="+mn-ea"/>
              <a:cs typeface="+mn-cs"/>
            </a:endParaRPr>
          </a:p>
          <a:p>
            <a:r>
              <a:rPr lang="sv-SE" sz="1200" b="0" i="0" kern="1200" dirty="0">
                <a:solidFill>
                  <a:schemeClr val="tx1"/>
                </a:solidFill>
                <a:effectLst/>
                <a:latin typeface="+mn-lt"/>
                <a:ea typeface="+mn-ea"/>
                <a:cs typeface="+mn-cs"/>
              </a:rPr>
              <a:t>Dina arbetsvillkor är viktiga för oss. Behöver du råd kring lön, arbetstid och ledighet? Våra rådgivare är experter på just din bransch och profession. Du får även förhandlingshjälp vid en konflikt med arbetsgivaren eller om du blir uppsagd. </a:t>
            </a:r>
          </a:p>
          <a:p>
            <a:endParaRPr lang="sv-SE" sz="1200" b="0" i="0" kern="1200" dirty="0">
              <a:solidFill>
                <a:schemeClr val="tx1"/>
              </a:solidFill>
              <a:effectLst/>
              <a:latin typeface="+mn-lt"/>
              <a:ea typeface="+mn-ea"/>
              <a:cs typeface="+mn-cs"/>
            </a:endParaRPr>
          </a:p>
          <a:p>
            <a:r>
              <a:rPr lang="sv-SE" sz="1200" b="0" i="0" kern="1200" dirty="0">
                <a:solidFill>
                  <a:schemeClr val="tx1"/>
                </a:solidFill>
                <a:effectLst/>
                <a:latin typeface="+mn-lt"/>
                <a:ea typeface="+mn-ea"/>
                <a:cs typeface="+mn-cs"/>
              </a:rPr>
              <a:t>Akavia driver dessutom viktiga frågor som balans i livet, och att utbildning ska löna sig.</a:t>
            </a:r>
          </a:p>
          <a:p>
            <a:endParaRPr lang="sv-SE" sz="1200" b="0" i="0" kern="1200" dirty="0">
              <a:solidFill>
                <a:schemeClr val="tx1"/>
              </a:solidFill>
              <a:effectLst/>
              <a:latin typeface="+mn-lt"/>
              <a:ea typeface="+mn-ea"/>
              <a:cs typeface="+mn-cs"/>
            </a:endParaRPr>
          </a:p>
          <a:p>
            <a:endParaRPr lang="sv-SE" dirty="0"/>
          </a:p>
        </p:txBody>
      </p:sp>
      <p:sp>
        <p:nvSpPr>
          <p:cNvPr id="4" name="Platshållare för bildnummer 3"/>
          <p:cNvSpPr>
            <a:spLocks noGrp="1"/>
          </p:cNvSpPr>
          <p:nvPr>
            <p:ph type="sldNum" sz="quarter" idx="5"/>
          </p:nvPr>
        </p:nvSpPr>
        <p:spPr/>
        <p:txBody>
          <a:bodyPr/>
          <a:lstStyle/>
          <a:p>
            <a:fld id="{550DED1C-63AD-4B87-B99E-74B84218A74C}" type="slidenum">
              <a:rPr lang="sv-SE" smtClean="0"/>
              <a:t>3</a:t>
            </a:fld>
            <a:endParaRPr lang="sv-SE"/>
          </a:p>
        </p:txBody>
      </p:sp>
    </p:spTree>
    <p:extLst>
      <p:ext uri="{BB962C8B-B14F-4D97-AF65-F5344CB8AC3E}">
        <p14:creationId xmlns:p14="http://schemas.microsoft.com/office/powerpoint/2010/main" val="30623152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mn-lt"/>
                <a:ea typeface="+mn-ea"/>
                <a:cs typeface="+mn-cs"/>
              </a:rPr>
              <a:t>Ett medlemskap i Akavia ger dig både verktyg, nätverk och trygghet från studietiden till pensionen. Vår mission är att erbjuda våra medlemmar de främsta verktygen och det bästa nätverket så att de kan utvecklas genom hela arbetslivet. </a:t>
            </a:r>
          </a:p>
          <a:p>
            <a:pPr>
              <a:defRPr sz="1400">
                <a:solidFill>
                  <a:srgbClr val="595959"/>
                </a:solidFill>
                <a:latin typeface="Kantar Brown Light"/>
                <a:ea typeface="Kantar Brown Light"/>
                <a:cs typeface="Kantar Brown Light"/>
                <a:sym typeface="Kantar Brown Light"/>
              </a:defRPr>
            </a:pPr>
            <a:endParaRPr lang="sv-SE" dirty="0">
              <a:solidFill>
                <a:srgbClr val="000000"/>
              </a:solidFill>
              <a:latin typeface="+mn-lt"/>
              <a:ea typeface="+mn-ea"/>
              <a:cs typeface="+mn-cs"/>
              <a:sym typeface="Calibri"/>
            </a:endParaRPr>
          </a:p>
          <a:p>
            <a:pPr>
              <a:defRPr sz="1400">
                <a:solidFill>
                  <a:srgbClr val="595959"/>
                </a:solidFill>
                <a:latin typeface="Kantar Brown Light"/>
                <a:ea typeface="Kantar Brown Light"/>
                <a:cs typeface="Kantar Brown Light"/>
                <a:sym typeface="Kantar Brown Light"/>
              </a:defRPr>
            </a:pPr>
            <a:r>
              <a:rPr lang="sv-SE" dirty="0"/>
              <a:t>Vårt erbjuder tjänster och service av högsta klass för att våra medlemmar ska känna att de kan utveckla sitt arbetsliv och få  hjälp om och när de kört fast.</a:t>
            </a:r>
            <a:endParaRPr lang="sv-SE" dirty="0">
              <a:solidFill>
                <a:srgbClr val="000000"/>
              </a:solidFill>
              <a:latin typeface="+mn-lt"/>
              <a:ea typeface="+mn-ea"/>
              <a:cs typeface="+mn-cs"/>
              <a:sym typeface="Calibri"/>
            </a:endParaRPr>
          </a:p>
          <a:p>
            <a:endParaRPr lang="sv-SE" dirty="0"/>
          </a:p>
        </p:txBody>
      </p:sp>
      <p:sp>
        <p:nvSpPr>
          <p:cNvPr id="4" name="Platshållare för bildnummer 3"/>
          <p:cNvSpPr>
            <a:spLocks noGrp="1"/>
          </p:cNvSpPr>
          <p:nvPr>
            <p:ph type="sldNum" sz="quarter" idx="5"/>
          </p:nvPr>
        </p:nvSpPr>
        <p:spPr/>
        <p:txBody>
          <a:bodyPr/>
          <a:lstStyle/>
          <a:p>
            <a:fld id="{550DED1C-63AD-4B87-B99E-74B84218A74C}" type="slidenum">
              <a:rPr lang="sv-SE" smtClean="0"/>
              <a:t>4</a:t>
            </a:fld>
            <a:endParaRPr lang="sv-SE"/>
          </a:p>
        </p:txBody>
      </p:sp>
    </p:spTree>
    <p:extLst>
      <p:ext uri="{BB962C8B-B14F-4D97-AF65-F5344CB8AC3E}">
        <p14:creationId xmlns:p14="http://schemas.microsoft.com/office/powerpoint/2010/main" val="34170563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mn-lt"/>
                <a:ea typeface="+mn-ea"/>
                <a:cs typeface="+mn-cs"/>
              </a:rPr>
              <a:t>Förbundets verksamhet utövas genom fullmäktige, förbundsråd, förbundsstyrelse, sektioner, professionsföreningar, fokusgrupper, lokalföreningar och lokalombud. Hur de jobbar grundar sig i våra stadgar. </a:t>
            </a:r>
            <a:endParaRPr lang="sv-SE" dirty="0"/>
          </a:p>
        </p:txBody>
      </p:sp>
      <p:sp>
        <p:nvSpPr>
          <p:cNvPr id="4" name="Platshållare för bildnummer 3"/>
          <p:cNvSpPr>
            <a:spLocks noGrp="1"/>
          </p:cNvSpPr>
          <p:nvPr>
            <p:ph type="sldNum" sz="quarter" idx="5"/>
          </p:nvPr>
        </p:nvSpPr>
        <p:spPr/>
        <p:txBody>
          <a:bodyPr/>
          <a:lstStyle/>
          <a:p>
            <a:fld id="{550DED1C-63AD-4B87-B99E-74B84218A74C}" type="slidenum">
              <a:rPr lang="sv-SE" smtClean="0"/>
              <a:t>5</a:t>
            </a:fld>
            <a:endParaRPr lang="sv-SE"/>
          </a:p>
        </p:txBody>
      </p:sp>
    </p:spTree>
    <p:extLst>
      <p:ext uri="{BB962C8B-B14F-4D97-AF65-F5344CB8AC3E}">
        <p14:creationId xmlns:p14="http://schemas.microsoft.com/office/powerpoint/2010/main" val="20535583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550DED1C-63AD-4B87-B99E-74B84218A74C}" type="slidenum">
              <a:rPr lang="sv-SE" smtClean="0"/>
              <a:t>7</a:t>
            </a:fld>
            <a:endParaRPr lang="sv-SE"/>
          </a:p>
        </p:txBody>
      </p:sp>
    </p:spTree>
    <p:extLst>
      <p:ext uri="{BB962C8B-B14F-4D97-AF65-F5344CB8AC3E}">
        <p14:creationId xmlns:p14="http://schemas.microsoft.com/office/powerpoint/2010/main" val="254838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i="0" kern="1200" dirty="0">
                <a:solidFill>
                  <a:schemeClr val="tx1"/>
                </a:solidFill>
                <a:effectLst/>
                <a:latin typeface="+mn-lt"/>
                <a:ea typeface="+mn-ea"/>
                <a:cs typeface="+mn-cs"/>
              </a:rPr>
              <a:t>Det finns många anledningar till att gå med i ett fackförbund. Idag är ungefär sju av tio tjänstemän i Sverige är med i ett fackförbund. Här är några bra anledningar till att gå med i facket. </a:t>
            </a:r>
            <a:endParaRPr lang="sv-SE" sz="1200" b="0" i="0" kern="1200" cap="all" dirty="0">
              <a:solidFill>
                <a:schemeClr val="tx1"/>
              </a:solidFill>
              <a:effectLst/>
              <a:latin typeface="+mn-lt"/>
              <a:ea typeface="+mn-ea"/>
              <a:cs typeface="+mn-cs"/>
            </a:endParaRPr>
          </a:p>
          <a:p>
            <a:endParaRPr lang="sv-SE" sz="1200" b="0" i="0" kern="1200" cap="all" dirty="0">
              <a:solidFill>
                <a:schemeClr val="tx1"/>
              </a:solidFill>
              <a:effectLst/>
              <a:latin typeface="+mn-lt"/>
              <a:ea typeface="+mn-ea"/>
              <a:cs typeface="+mn-cs"/>
            </a:endParaRPr>
          </a:p>
          <a:p>
            <a:r>
              <a:rPr lang="sv-SE" sz="1200" b="0" i="0" kern="1200" cap="all" dirty="0">
                <a:solidFill>
                  <a:schemeClr val="tx1"/>
                </a:solidFill>
                <a:effectLst/>
                <a:latin typeface="+mn-lt"/>
                <a:ea typeface="+mn-ea"/>
                <a:cs typeface="+mn-cs"/>
              </a:rPr>
              <a:t>BÄTTRE VILLKOR PÅ JOBBET</a:t>
            </a:r>
          </a:p>
          <a:p>
            <a:r>
              <a:rPr lang="sv-SE" sz="1200" b="0" i="0" kern="1200" dirty="0">
                <a:solidFill>
                  <a:schemeClr val="tx1"/>
                </a:solidFill>
                <a:effectLst/>
                <a:latin typeface="+mn-lt"/>
                <a:ea typeface="+mn-ea"/>
                <a:cs typeface="+mn-cs"/>
              </a:rPr>
              <a:t>Ett fackförbund är en organisation där anställda inom ett eller flera yrken går ihop för att arbeta för sina rättigheter på jobbet.</a:t>
            </a:r>
          </a:p>
          <a:p>
            <a:r>
              <a:rPr lang="sv-SE" sz="1200" b="0" i="0" kern="1200" dirty="0">
                <a:solidFill>
                  <a:schemeClr val="tx1"/>
                </a:solidFill>
                <a:effectLst/>
                <a:latin typeface="+mn-lt"/>
                <a:ea typeface="+mn-ea"/>
                <a:cs typeface="+mn-cs"/>
              </a:rPr>
              <a:t>Genom att gå med i Akavia får du hjälp att driva frågor som är viktiga för dig och din profession. Vi ser till att du får du bättre villkor på jobbet, antingen via våra kollektivavtal eller genom enskilt avtal med arbetsgivaren. Det handlar till exempel om din lön, din arbetsmiljö, din pension och din semester. Du får också stöd vid eventuella tvister med arbetsgivaren, råd inför löneförhandlingen eller villkoren i ett anställningsavtagranskade. Listan kan göras lång.</a:t>
            </a:r>
            <a:br>
              <a:rPr lang="sv-SE" sz="1200" b="0" i="0" kern="1200" dirty="0">
                <a:solidFill>
                  <a:schemeClr val="tx1"/>
                </a:solidFill>
                <a:effectLst/>
                <a:latin typeface="+mn-lt"/>
                <a:ea typeface="+mn-ea"/>
                <a:cs typeface="+mn-cs"/>
              </a:rPr>
            </a:br>
            <a:endParaRPr lang="sv-SE" sz="1200" b="0" i="0" kern="1200" cap="all" dirty="0">
              <a:solidFill>
                <a:schemeClr val="tx1"/>
              </a:solidFill>
              <a:effectLst/>
              <a:latin typeface="+mn-lt"/>
              <a:ea typeface="+mn-ea"/>
              <a:cs typeface="+mn-cs"/>
            </a:endParaRPr>
          </a:p>
          <a:p>
            <a:r>
              <a:rPr lang="sv-SE" sz="1200" b="0" i="0" kern="1200" cap="all" dirty="0">
                <a:solidFill>
                  <a:schemeClr val="tx1"/>
                </a:solidFill>
                <a:effectLst/>
                <a:latin typeface="+mn-lt"/>
                <a:ea typeface="+mn-ea"/>
                <a:cs typeface="+mn-cs"/>
              </a:rPr>
              <a:t>DEN SVENSKA MODELLEN</a:t>
            </a:r>
          </a:p>
          <a:p>
            <a:r>
              <a:rPr lang="sv-SE" sz="1200" b="0" i="0" kern="1200" dirty="0">
                <a:solidFill>
                  <a:schemeClr val="tx1"/>
                </a:solidFill>
                <a:effectLst/>
                <a:latin typeface="+mn-lt"/>
                <a:ea typeface="+mn-ea"/>
                <a:cs typeface="+mn-cs"/>
              </a:rPr>
              <a:t>Den svenska modellen innebär att det är arbetsgivarnas organisationer tillsammans med fackföreningarna som förhandlar om löner och villkor i Sverige. Det här är unikt för Sverige och de andra nordiska länderna, och anledningen till att det fungerar är att så många är med i ett fackförbund. Skulle färre välja att vara medlemmar, skulle modellen falla eftersom fackförbunden då inte kan representera arbetsmarknaden längre.</a:t>
            </a:r>
            <a:br>
              <a:rPr lang="sv-SE" sz="1200" b="0" i="0" kern="1200" dirty="0">
                <a:solidFill>
                  <a:schemeClr val="tx1"/>
                </a:solidFill>
                <a:effectLst/>
                <a:latin typeface="+mn-lt"/>
                <a:ea typeface="+mn-ea"/>
                <a:cs typeface="+mn-cs"/>
              </a:rPr>
            </a:br>
            <a:br>
              <a:rPr lang="sv-SE" sz="1200" b="0" i="0" kern="1200" cap="all" dirty="0">
                <a:solidFill>
                  <a:schemeClr val="tx1"/>
                </a:solidFill>
                <a:effectLst/>
                <a:latin typeface="+mn-lt"/>
                <a:ea typeface="+mn-ea"/>
                <a:cs typeface="+mn-cs"/>
              </a:rPr>
            </a:br>
            <a:r>
              <a:rPr lang="sv-SE" sz="1200" b="0" i="0" kern="1200" cap="all" dirty="0">
                <a:solidFill>
                  <a:schemeClr val="tx1"/>
                </a:solidFill>
                <a:effectLst/>
                <a:latin typeface="+mn-lt"/>
                <a:ea typeface="+mn-ea"/>
                <a:cs typeface="+mn-cs"/>
              </a:rPr>
              <a:t>KOLLEKTIVAVTALEN</a:t>
            </a:r>
          </a:p>
          <a:p>
            <a:r>
              <a:rPr lang="sv-SE" sz="1200" b="0" i="0" kern="1200" dirty="0">
                <a:solidFill>
                  <a:schemeClr val="tx1"/>
                </a:solidFill>
                <a:effectLst/>
                <a:latin typeface="+mn-lt"/>
                <a:ea typeface="+mn-ea"/>
                <a:cs typeface="+mn-cs"/>
              </a:rPr>
              <a:t>Dina anställningsvillkor styrs till stor del av kollektivavtalen vilket är positivt eftersom de kompletterar svensk lagstiftning gällande bland annat semesterdagar, föräldraledighet och löner. Kollektivavtalen utgör helt enkelt grunden till ett tryggare och bättre arbetsliv.</a:t>
            </a:r>
          </a:p>
          <a:p>
            <a:r>
              <a:rPr lang="sv-SE" sz="1200" b="0" i="0" kern="1200" dirty="0">
                <a:solidFill>
                  <a:schemeClr val="tx1"/>
                </a:solidFill>
                <a:effectLst/>
                <a:latin typeface="+mn-lt"/>
                <a:ea typeface="+mn-ea"/>
                <a:cs typeface="+mn-cs"/>
              </a:rPr>
              <a:t>Dessa avtal gäller dock bara för en viss period, och när de börjar löpa ut omförhandlas de i den så kallade avtalsrörelsen. Ett exempel på hur det här påverkar dig rent konkret är att det som parterna i avtalsrörelsen kommer fram till gällande löner kommer ligga till grund för dig i ditt nästa lönesamtal.</a:t>
            </a:r>
          </a:p>
          <a:p>
            <a:endParaRPr lang="sv-SE" dirty="0"/>
          </a:p>
        </p:txBody>
      </p:sp>
      <p:sp>
        <p:nvSpPr>
          <p:cNvPr id="4" name="Platshållare för bildnummer 3"/>
          <p:cNvSpPr>
            <a:spLocks noGrp="1"/>
          </p:cNvSpPr>
          <p:nvPr>
            <p:ph type="sldNum" sz="quarter" idx="5"/>
          </p:nvPr>
        </p:nvSpPr>
        <p:spPr/>
        <p:txBody>
          <a:bodyPr/>
          <a:lstStyle/>
          <a:p>
            <a:fld id="{56F27D30-B2B2-47B3-96BF-07B8FF08E0B3}" type="slidenum">
              <a:rPr lang="sv-SE" smtClean="0"/>
              <a:t>9</a:t>
            </a:fld>
            <a:endParaRPr lang="sv-SE" dirty="0"/>
          </a:p>
        </p:txBody>
      </p:sp>
    </p:spTree>
    <p:extLst>
      <p:ext uri="{BB962C8B-B14F-4D97-AF65-F5344CB8AC3E}">
        <p14:creationId xmlns:p14="http://schemas.microsoft.com/office/powerpoint/2010/main" val="13851208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cap="all" dirty="0"/>
              <a:t>INDIVIDENS FÖRMÅGA</a:t>
            </a:r>
          </a:p>
          <a:p>
            <a:r>
              <a:rPr lang="sv-SE" sz="1200" dirty="0"/>
              <a:t>Akavia tror på individens förmåga att ta eget ansvar för sin professionella utveckling, anställningsbarhet och konkurrenskraft. </a:t>
            </a:r>
            <a:br>
              <a:rPr lang="sv-SE" sz="1200" dirty="0"/>
            </a:br>
            <a:br>
              <a:rPr lang="sv-SE" sz="1200" dirty="0"/>
            </a:br>
            <a:r>
              <a:rPr lang="sv-SE" sz="1200" cap="all" dirty="0"/>
              <a:t>DRIVER OPINIONSBILDNING</a:t>
            </a:r>
          </a:p>
          <a:p>
            <a:r>
              <a:rPr lang="sv-SE" sz="1200" dirty="0"/>
              <a:t>Genom opinionsbildning lyfter vi fram våra medlemmars värde för samhällsutvecklingen och driver frågor som är angelägna för dig som är medlem. </a:t>
            </a:r>
            <a:br>
              <a:rPr lang="sv-SE" sz="1200" dirty="0"/>
            </a:br>
            <a:br>
              <a:rPr lang="sv-SE" sz="1200" dirty="0"/>
            </a:br>
            <a:r>
              <a:rPr lang="sv-SE" sz="1200" cap="all" dirty="0"/>
              <a:t>PARTIPOLITISKT OBUNDET</a:t>
            </a:r>
          </a:p>
          <a:p>
            <a:r>
              <a:rPr lang="sv-SE" sz="1200" dirty="0"/>
              <a:t>Akavia är partipolitiskt obundet och det näst största förbundet inom Saco. </a:t>
            </a:r>
            <a:br>
              <a:rPr lang="sv-SE" sz="1200" dirty="0"/>
            </a:br>
            <a:endParaRPr lang="sv-SE" sz="1200" dirty="0"/>
          </a:p>
          <a:p>
            <a:r>
              <a:rPr lang="sv-SE" sz="1200" cap="all" dirty="0"/>
              <a:t>EXPERTRÅD INOM DIN PROFESSION</a:t>
            </a:r>
          </a:p>
          <a:p>
            <a:r>
              <a:rPr lang="sv-SE" sz="1200" dirty="0"/>
              <a:t>Som medlem är du vår högsta prioritet och vi erbjuder expertråd inom just din bransch och profession. </a:t>
            </a:r>
            <a:br>
              <a:rPr lang="sv-SE" sz="1200" dirty="0"/>
            </a:br>
            <a:br>
              <a:rPr lang="sv-SE" sz="1200" dirty="0"/>
            </a:br>
            <a:r>
              <a:rPr lang="sv-SE" sz="1200" cap="all" dirty="0"/>
              <a:t>OAVSETT SEKTOR </a:t>
            </a:r>
            <a:r>
              <a:rPr lang="sv-SE" sz="1200" cap="all" dirty="0" err="1"/>
              <a:t>SEKTOR</a:t>
            </a:r>
            <a:r>
              <a:rPr lang="sv-SE" sz="1200" cap="all" dirty="0"/>
              <a:t> ELLER TJÄNST</a:t>
            </a:r>
          </a:p>
          <a:p>
            <a:r>
              <a:rPr lang="sv-SE" sz="1200" dirty="0"/>
              <a:t>En stor fördel med Akavia framför andra fackförbund är att du kan vara medlem oavsett om du jobbar kommunalt, offentligt eller privat. Det innebär att du slipper byta förbund om du byter sektor eller tjänst</a:t>
            </a:r>
            <a:r>
              <a:rPr lang="sv-SE" sz="1400" dirty="0"/>
              <a:t>.</a:t>
            </a:r>
          </a:p>
          <a:p>
            <a:endParaRPr lang="sv-SE" dirty="0"/>
          </a:p>
        </p:txBody>
      </p:sp>
      <p:sp>
        <p:nvSpPr>
          <p:cNvPr id="4" name="Platshållare för bildnummer 3"/>
          <p:cNvSpPr>
            <a:spLocks noGrp="1"/>
          </p:cNvSpPr>
          <p:nvPr>
            <p:ph type="sldNum" sz="quarter" idx="5"/>
          </p:nvPr>
        </p:nvSpPr>
        <p:spPr/>
        <p:txBody>
          <a:bodyPr/>
          <a:lstStyle/>
          <a:p>
            <a:fld id="{56F27D30-B2B2-47B3-96BF-07B8FF08E0B3}" type="slidenum">
              <a:rPr lang="sv-SE" smtClean="0"/>
              <a:t>10</a:t>
            </a:fld>
            <a:endParaRPr lang="sv-SE" dirty="0"/>
          </a:p>
        </p:txBody>
      </p:sp>
    </p:spTree>
    <p:extLst>
      <p:ext uri="{BB962C8B-B14F-4D97-AF65-F5344CB8AC3E}">
        <p14:creationId xmlns:p14="http://schemas.microsoft.com/office/powerpoint/2010/main" val="3141331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825500" rtl="0" eaLnBrk="1" fontAlgn="auto" latinLnBrk="0" hangingPunct="0">
              <a:lnSpc>
                <a:spcPct val="100000"/>
              </a:lnSpc>
              <a:spcBef>
                <a:spcPts val="0"/>
              </a:spcBef>
              <a:spcAft>
                <a:spcPts val="0"/>
              </a:spcAft>
              <a:buClrTx/>
              <a:buSzTx/>
              <a:buFontTx/>
              <a:buNone/>
              <a:tabLst/>
              <a:defRPr/>
            </a:pPr>
            <a:r>
              <a:rPr lang="sv-SE" dirty="0"/>
              <a:t>Vi har tagit fram </a:t>
            </a:r>
            <a:r>
              <a:rPr kumimoji="0" lang="sv-SE" sz="1200" b="0" i="0" u="none" strike="noStrike" kern="0" cap="none" spc="0" normalizeH="0" baseline="0" noProof="0" dirty="0">
                <a:ln>
                  <a:noFill/>
                </a:ln>
                <a:solidFill>
                  <a:srgbClr val="000000"/>
                </a:solidFill>
                <a:effectLst/>
                <a:uLnTx/>
                <a:uFillTx/>
                <a:latin typeface="Arial" panose="020B0604020202020204"/>
                <a:sym typeface="Helvetica Neue"/>
              </a:rPr>
              <a:t>e</a:t>
            </a:r>
            <a:r>
              <a:rPr kumimoji="0" lang="sv-SE" sz="1200" b="0" i="0" u="none" strike="noStrike" kern="0" cap="none" spc="0" normalizeH="0" baseline="0" noProof="0" dirty="0">
                <a:ln>
                  <a:noFill/>
                </a:ln>
                <a:solidFill>
                  <a:srgbClr val="000000"/>
                </a:solidFill>
                <a:effectLst/>
                <a:uLnTx/>
                <a:uFillTx/>
                <a:latin typeface="Arial" panose="020B0604020202020204"/>
                <a:ea typeface="Helvetica Neue"/>
                <a:cs typeface="Helvetica Neue"/>
                <a:sym typeface="Helvetica Neue"/>
              </a:rPr>
              <a:t>tt medlemserbjudande som tryggar och stöttar medlemmen från studietid genom hela karriären. Erbjudandet agerar katalysator och aktiverar en redan kompetent akademiker och banar väg för vidare utveckling.</a:t>
            </a:r>
          </a:p>
          <a:p>
            <a:endParaRPr lang="sv-SE" sz="1200" b="0" i="0" kern="1200" dirty="0">
              <a:solidFill>
                <a:schemeClr val="tx1"/>
              </a:solidFill>
              <a:effectLst/>
              <a:latin typeface="+mn-lt"/>
              <a:ea typeface="+mn-ea"/>
              <a:cs typeface="+mn-cs"/>
            </a:endParaRPr>
          </a:p>
          <a:p>
            <a:r>
              <a:rPr lang="sv-SE" sz="1200" b="0" i="0" kern="1200" cap="all" dirty="0">
                <a:solidFill>
                  <a:schemeClr val="tx1"/>
                </a:solidFill>
                <a:effectLst/>
                <a:latin typeface="+mn-lt"/>
                <a:ea typeface="+mn-ea"/>
                <a:cs typeface="+mn-cs"/>
              </a:rPr>
              <a:t>INKOMSTFÖRSÄKRING</a:t>
            </a:r>
          </a:p>
          <a:p>
            <a:r>
              <a:rPr lang="sv-SE" sz="1200" b="0" i="0" kern="1200" dirty="0">
                <a:solidFill>
                  <a:schemeClr val="tx1"/>
                </a:solidFill>
                <a:effectLst/>
                <a:latin typeface="+mn-lt"/>
                <a:ea typeface="+mn-ea"/>
                <a:cs typeface="+mn-cs"/>
              </a:rPr>
              <a:t>För yrkesverksamma medlemmar i Akavia ingår en </a:t>
            </a:r>
            <a:r>
              <a:rPr lang="sv-SE" sz="1200" b="0" i="0" u="none" strike="noStrike" kern="1200" dirty="0">
                <a:solidFill>
                  <a:schemeClr val="tx1"/>
                </a:solidFill>
                <a:effectLst/>
                <a:latin typeface="+mn-lt"/>
                <a:ea typeface="+mn-ea"/>
                <a:cs typeface="+mn-cs"/>
                <a:hlinkClick r:id="rId3"/>
              </a:rPr>
              <a:t>inkomstförsäkring</a:t>
            </a:r>
            <a:r>
              <a:rPr lang="sv-SE" sz="1200" b="0" i="0" kern="1200" dirty="0">
                <a:solidFill>
                  <a:schemeClr val="tx1"/>
                </a:solidFill>
                <a:effectLst/>
                <a:latin typeface="+mn-lt"/>
                <a:ea typeface="+mn-ea"/>
                <a:cs typeface="+mn-cs"/>
              </a:rPr>
              <a:t> i medlemsavgiften. Ersättningstaket för a-kassa är begränsat. Därför erbjuder vi dig som medlem i Akavia en inkomstförsäkring som kan ge dig upp till 80 procent av din a-kassegrundande lön upp till 80 000 kr/månad brutto i sammanlagt 120 ersättningsdagar om du skulle bli ofrivilligt arbetslös. </a:t>
            </a:r>
          </a:p>
          <a:p>
            <a:br>
              <a:rPr lang="sv-SE" sz="1200" b="0" i="0" kern="1200" cap="all" dirty="0">
                <a:solidFill>
                  <a:schemeClr val="tx1"/>
                </a:solidFill>
                <a:effectLst/>
                <a:latin typeface="+mn-lt"/>
                <a:ea typeface="+mn-ea"/>
                <a:cs typeface="+mn-cs"/>
              </a:rPr>
            </a:br>
            <a:r>
              <a:rPr lang="sv-SE" sz="1200" b="0" i="0" kern="1200" cap="all" dirty="0">
                <a:solidFill>
                  <a:schemeClr val="tx1"/>
                </a:solidFill>
                <a:effectLst/>
                <a:latin typeface="+mn-lt"/>
                <a:ea typeface="+mn-ea"/>
                <a:cs typeface="+mn-cs"/>
              </a:rPr>
              <a:t>GRUPPFÖRSÄKRINGAR</a:t>
            </a:r>
          </a:p>
          <a:p>
            <a:r>
              <a:rPr lang="sv-SE" sz="1200" b="0" i="0" kern="1200" dirty="0">
                <a:solidFill>
                  <a:schemeClr val="tx1"/>
                </a:solidFill>
                <a:effectLst/>
                <a:latin typeface="+mn-lt"/>
                <a:ea typeface="+mn-ea"/>
                <a:cs typeface="+mn-cs"/>
              </a:rPr>
              <a:t>Om något oförutsett skulle hända ger samhället ett grundläggande försäkringsskydd. Du som har </a:t>
            </a:r>
            <a:r>
              <a:rPr lang="sv-SE" sz="1200" b="0" i="0" u="none" strike="noStrike" kern="1200" dirty="0">
                <a:solidFill>
                  <a:schemeClr val="tx1"/>
                </a:solidFill>
                <a:effectLst/>
                <a:latin typeface="+mn-lt"/>
                <a:ea typeface="+mn-ea"/>
                <a:cs typeface="+mn-cs"/>
                <a:hlinkClick r:id="rId4"/>
              </a:rPr>
              <a:t>gruppförsäkring</a:t>
            </a:r>
            <a:r>
              <a:rPr lang="sv-SE" sz="1200" b="0" i="0" kern="1200" dirty="0">
                <a:solidFill>
                  <a:schemeClr val="tx1"/>
                </a:solidFill>
                <a:effectLst/>
                <a:latin typeface="+mn-lt"/>
                <a:ea typeface="+mn-ea"/>
                <a:cs typeface="+mn-cs"/>
              </a:rPr>
              <a:t> kan enkelt komplettera det skyddet till en låg kostnad.</a:t>
            </a:r>
          </a:p>
          <a:p>
            <a:br>
              <a:rPr lang="sv-SE" sz="1200" b="0" i="0" kern="1200" cap="all" dirty="0">
                <a:solidFill>
                  <a:schemeClr val="tx1"/>
                </a:solidFill>
                <a:effectLst/>
                <a:latin typeface="+mn-lt"/>
                <a:ea typeface="+mn-ea"/>
                <a:cs typeface="+mn-cs"/>
              </a:rPr>
            </a:br>
            <a:r>
              <a:rPr lang="sv-SE" sz="1200" b="0" i="0" kern="1200" cap="all" dirty="0">
                <a:solidFill>
                  <a:schemeClr val="tx1"/>
                </a:solidFill>
                <a:effectLst/>
                <a:latin typeface="+mn-lt"/>
                <a:ea typeface="+mn-ea"/>
                <a:cs typeface="+mn-cs"/>
              </a:rPr>
              <a:t>FACKLIG RÅDGIVNING</a:t>
            </a:r>
          </a:p>
          <a:p>
            <a:r>
              <a:rPr lang="sv-SE" sz="1200" b="0" i="0" kern="1200" dirty="0">
                <a:solidFill>
                  <a:schemeClr val="tx1"/>
                </a:solidFill>
                <a:effectLst/>
                <a:latin typeface="+mn-lt"/>
                <a:ea typeface="+mn-ea"/>
                <a:cs typeface="+mn-cs"/>
              </a:rPr>
              <a:t>Ingen ska behöva känna sig osäker på sina rättigheter eller stå ensam i en tvist eller konflikt på arbetsplatsen. Vi ger dig hjälp och stöd att övervinna problemen. Vi erbjuder både arbetsrättslig rådgivning, förhandlingshjälp och rättshjälp till dig som medlem. Vi är på din sida och ser dina individuella utmaningar och behov.</a:t>
            </a:r>
          </a:p>
          <a:p>
            <a:endParaRPr lang="sv-SE" sz="1200" b="0" i="0" kern="1200" dirty="0">
              <a:solidFill>
                <a:schemeClr val="tx1"/>
              </a:solidFill>
              <a:effectLst/>
              <a:latin typeface="+mn-lt"/>
              <a:ea typeface="+mn-ea"/>
              <a:cs typeface="+mn-cs"/>
            </a:endParaRPr>
          </a:p>
          <a:p>
            <a:r>
              <a:rPr lang="sv-SE" sz="1200" b="0" i="0" kern="1200" cap="all" dirty="0">
                <a:solidFill>
                  <a:schemeClr val="tx1"/>
                </a:solidFill>
                <a:effectLst/>
                <a:latin typeface="+mn-lt"/>
                <a:ea typeface="+mn-ea"/>
                <a:cs typeface="+mn-cs"/>
              </a:rPr>
              <a:t>LÖNESTATISTIK</a:t>
            </a:r>
          </a:p>
          <a:p>
            <a:r>
              <a:rPr lang="sv-SE" sz="1200" b="0" i="0" kern="1200" dirty="0">
                <a:solidFill>
                  <a:schemeClr val="tx1"/>
                </a:solidFill>
                <a:effectLst/>
                <a:latin typeface="+mn-lt"/>
                <a:ea typeface="+mn-ea"/>
                <a:cs typeface="+mn-cs"/>
              </a:rPr>
              <a:t>Vår </a:t>
            </a:r>
            <a:r>
              <a:rPr lang="sv-SE" sz="1200" b="0" i="0" u="none" strike="noStrike" kern="1200" dirty="0">
                <a:solidFill>
                  <a:schemeClr val="tx1"/>
                </a:solidFill>
                <a:effectLst/>
                <a:latin typeface="+mn-lt"/>
                <a:ea typeface="+mn-ea"/>
                <a:cs typeface="+mn-cs"/>
                <a:hlinkClick r:id="rId5"/>
              </a:rPr>
              <a:t>lönestatistik</a:t>
            </a:r>
            <a:r>
              <a:rPr lang="sv-SE" sz="1200" b="0" i="0" kern="1200" dirty="0">
                <a:solidFill>
                  <a:schemeClr val="tx1"/>
                </a:solidFill>
                <a:effectLst/>
                <a:latin typeface="+mn-lt"/>
                <a:ea typeface="+mn-ea"/>
                <a:cs typeface="+mn-cs"/>
              </a:rPr>
              <a:t> är till för dig, och alla våra medlemmar som vill ha en marknadsmässig korrekt lön. Med stöd i vår lönestatistik går du in i en löneförhandling påläst och med ett rimligt och underbyggt anspråk. </a:t>
            </a:r>
          </a:p>
          <a:p>
            <a:endParaRPr lang="sv-SE" sz="1200" b="0" i="0" kern="1200" cap="all" dirty="0">
              <a:solidFill>
                <a:schemeClr val="tx1"/>
              </a:solidFill>
              <a:effectLst/>
              <a:latin typeface="+mn-lt"/>
              <a:ea typeface="+mn-ea"/>
              <a:cs typeface="+mn-cs"/>
            </a:endParaRPr>
          </a:p>
          <a:p>
            <a:r>
              <a:rPr lang="sv-SE" sz="1200" b="0" i="0" kern="1200" cap="all" dirty="0">
                <a:solidFill>
                  <a:schemeClr val="tx1"/>
                </a:solidFill>
                <a:effectLst/>
                <a:latin typeface="+mn-lt"/>
                <a:ea typeface="+mn-ea"/>
                <a:cs typeface="+mn-cs"/>
              </a:rPr>
              <a:t>KARRIÄRVERKTYG</a:t>
            </a:r>
          </a:p>
          <a:p>
            <a:r>
              <a:rPr lang="sv-SE" sz="1200" b="0" i="0" kern="1200" dirty="0">
                <a:solidFill>
                  <a:schemeClr val="tx1"/>
                </a:solidFill>
                <a:effectLst/>
                <a:latin typeface="+mn-lt"/>
                <a:ea typeface="+mn-ea"/>
                <a:cs typeface="+mn-cs"/>
              </a:rPr>
              <a:t>Som medlem i Akavia kan du få vägledning, rådgivning och bolla idéer i syfte att komma vidare i ditt arbetsliv. Vi vill skapa full utväxling på din utbildning och med hjälp av verktyg som </a:t>
            </a:r>
            <a:r>
              <a:rPr lang="sv-SE" sz="1200" b="0" i="0" u="none" strike="noStrike" kern="1200" dirty="0">
                <a:solidFill>
                  <a:schemeClr val="tx1"/>
                </a:solidFill>
                <a:effectLst/>
                <a:latin typeface="+mn-lt"/>
                <a:ea typeface="+mn-ea"/>
                <a:cs typeface="+mn-cs"/>
                <a:hlinkClick r:id="rId6"/>
              </a:rPr>
              <a:t>karriärrådgivning</a:t>
            </a:r>
            <a:r>
              <a:rPr lang="sv-SE" sz="1200" b="0" i="0" kern="1200" dirty="0">
                <a:solidFill>
                  <a:schemeClr val="tx1"/>
                </a:solidFill>
                <a:effectLst/>
                <a:latin typeface="+mn-lt"/>
                <a:ea typeface="+mn-ea"/>
                <a:cs typeface="+mn-cs"/>
              </a:rPr>
              <a:t>, granskning av </a:t>
            </a:r>
            <a:r>
              <a:rPr lang="sv-SE" sz="1200" b="0" i="0" u="none" strike="noStrike" kern="1200" dirty="0">
                <a:solidFill>
                  <a:schemeClr val="tx1"/>
                </a:solidFill>
                <a:effectLst/>
                <a:latin typeface="+mn-lt"/>
                <a:ea typeface="+mn-ea"/>
                <a:cs typeface="+mn-cs"/>
                <a:hlinkClick r:id="rId7"/>
              </a:rPr>
              <a:t>cv</a:t>
            </a:r>
            <a:r>
              <a:rPr lang="sv-SE" sz="1200" b="0" i="0" kern="1200" dirty="0">
                <a:solidFill>
                  <a:schemeClr val="tx1"/>
                </a:solidFill>
                <a:effectLst/>
                <a:latin typeface="+mn-lt"/>
                <a:ea typeface="+mn-ea"/>
                <a:cs typeface="+mn-cs"/>
              </a:rPr>
              <a:t> eller </a:t>
            </a:r>
            <a:r>
              <a:rPr lang="sv-SE" sz="1200" b="0" i="0" u="none" strike="noStrike" kern="1200" dirty="0" err="1">
                <a:solidFill>
                  <a:schemeClr val="tx1"/>
                </a:solidFill>
                <a:effectLst/>
                <a:latin typeface="+mn-lt"/>
                <a:ea typeface="+mn-ea"/>
                <a:cs typeface="+mn-cs"/>
                <a:hlinkClick r:id="rId8"/>
              </a:rPr>
              <a:t>linkedin</a:t>
            </a:r>
            <a:r>
              <a:rPr lang="sv-SE" sz="1200" b="0" i="0" kern="1200" dirty="0">
                <a:solidFill>
                  <a:schemeClr val="tx1"/>
                </a:solidFill>
                <a:effectLst/>
                <a:latin typeface="+mn-lt"/>
                <a:ea typeface="+mn-ea"/>
                <a:cs typeface="+mn-cs"/>
              </a:rPr>
              <a:t>, </a:t>
            </a:r>
            <a:r>
              <a:rPr lang="sv-SE" sz="1200" b="0" i="0" u="none" strike="noStrike" kern="1200" dirty="0">
                <a:solidFill>
                  <a:schemeClr val="tx1"/>
                </a:solidFill>
                <a:effectLst/>
                <a:latin typeface="+mn-lt"/>
                <a:ea typeface="+mn-ea"/>
                <a:cs typeface="+mn-cs"/>
                <a:hlinkClick r:id="rId9"/>
              </a:rPr>
              <a:t>intervjuträning</a:t>
            </a:r>
            <a:r>
              <a:rPr lang="sv-SE" sz="1200" b="0" i="0" kern="1200" dirty="0">
                <a:solidFill>
                  <a:schemeClr val="tx1"/>
                </a:solidFill>
                <a:effectLst/>
                <a:latin typeface="+mn-lt"/>
                <a:ea typeface="+mn-ea"/>
                <a:cs typeface="+mn-cs"/>
              </a:rPr>
              <a:t> och mycket annat kommer du en bra bit på vägen.</a:t>
            </a:r>
          </a:p>
          <a:p>
            <a:endParaRPr lang="sv-SE" sz="1200" b="0" i="0" kern="1200" dirty="0">
              <a:solidFill>
                <a:schemeClr val="tx1"/>
              </a:solidFill>
              <a:effectLst/>
              <a:latin typeface="+mn-lt"/>
              <a:ea typeface="+mn-ea"/>
              <a:cs typeface="+mn-cs"/>
            </a:endParaRPr>
          </a:p>
          <a:p>
            <a:pPr marL="0" marR="0" lvl="0" indent="0" algn="l" defTabSz="825500" rtl="0" eaLnBrk="1" fontAlgn="auto" latinLnBrk="0" hangingPunct="0">
              <a:lnSpc>
                <a:spcPct val="100000"/>
              </a:lnSpc>
              <a:spcBef>
                <a:spcPts val="0"/>
              </a:spcBef>
              <a:spcAft>
                <a:spcPts val="0"/>
              </a:spcAft>
              <a:buClrTx/>
              <a:buSzTx/>
              <a:buFontTx/>
              <a:buNone/>
              <a:tabLst/>
              <a:defRPr/>
            </a:pPr>
            <a:r>
              <a:rPr kumimoji="0" lang="sv-SE" sz="1200" b="0" i="0" u="none" strike="noStrike" kern="0" cap="none" spc="0" normalizeH="0" baseline="0" noProof="0" dirty="0">
                <a:ln>
                  <a:noFill/>
                </a:ln>
                <a:solidFill>
                  <a:srgbClr val="000000"/>
                </a:solidFill>
                <a:effectLst/>
                <a:uLnTx/>
                <a:uFillTx/>
                <a:latin typeface="Arial" panose="020B0604020202020204"/>
                <a:sym typeface="Helvetica Neue"/>
              </a:rPr>
              <a:t>NÄTVERK, EVENT OCH SEMINARIER</a:t>
            </a:r>
            <a:br>
              <a:rPr kumimoji="0" lang="sv-SE" sz="1200" b="0" i="0" u="none" strike="noStrike" kern="0" cap="none" spc="0" normalizeH="0" baseline="0" noProof="0" dirty="0">
                <a:ln>
                  <a:noFill/>
                </a:ln>
                <a:solidFill>
                  <a:srgbClr val="000000"/>
                </a:solidFill>
                <a:effectLst/>
                <a:uLnTx/>
                <a:uFillTx/>
                <a:latin typeface="Arial" panose="020B0604020202020204"/>
                <a:sym typeface="Helvetica Neue"/>
              </a:rPr>
            </a:br>
            <a:r>
              <a:rPr kumimoji="0" lang="sv-SE" sz="1200" b="0" i="0" u="none" strike="noStrike" kern="0" cap="none" spc="0" normalizeH="0" baseline="0" noProof="0" dirty="0">
                <a:ln>
                  <a:noFill/>
                </a:ln>
                <a:solidFill>
                  <a:srgbClr val="000000"/>
                </a:solidFill>
                <a:effectLst/>
                <a:uLnTx/>
                <a:uFillTx/>
                <a:latin typeface="Arial" panose="020B0604020202020204"/>
                <a:sym typeface="Helvetica Neue"/>
              </a:rPr>
              <a:t>I Akavias rörliga värld, Studio Akavia erbjuder vi seminarier och föreläsningar, alltid med aktuella teman och intressanta föreläsare. </a:t>
            </a:r>
          </a:p>
          <a:p>
            <a:pPr marL="0" marR="0" lvl="0" indent="0" algn="l" defTabSz="825500" rtl="0" eaLnBrk="1" fontAlgn="auto" latinLnBrk="0" hangingPunct="0">
              <a:lnSpc>
                <a:spcPct val="100000"/>
              </a:lnSpc>
              <a:spcBef>
                <a:spcPts val="0"/>
              </a:spcBef>
              <a:spcAft>
                <a:spcPts val="0"/>
              </a:spcAft>
              <a:buClrTx/>
              <a:buSzTx/>
              <a:buFontTx/>
              <a:buNone/>
              <a:tabLst/>
              <a:defRPr/>
            </a:pPr>
            <a:r>
              <a:rPr kumimoji="0" lang="sv-SE" sz="1200" b="0" i="0" u="none" strike="noStrike" kern="0" cap="none" spc="0" normalizeH="0" baseline="0" noProof="0" dirty="0">
                <a:ln>
                  <a:noFill/>
                </a:ln>
                <a:solidFill>
                  <a:srgbClr val="000000"/>
                </a:solidFill>
                <a:effectLst/>
                <a:uLnTx/>
                <a:uFillTx/>
                <a:latin typeface="Arial" panose="020B0604020202020204"/>
                <a:sym typeface="Helvetica Neue"/>
              </a:rPr>
              <a:t>Läs mer om hela erbjudandet på </a:t>
            </a:r>
            <a:r>
              <a:rPr kumimoji="0" lang="sv-SE" sz="1200" b="1" i="0" u="none" strike="noStrike" kern="0" cap="none" spc="0" normalizeH="0" baseline="0" noProof="0" dirty="0">
                <a:ln>
                  <a:noFill/>
                </a:ln>
                <a:solidFill>
                  <a:srgbClr val="000000"/>
                </a:solidFill>
                <a:effectLst/>
                <a:uLnTx/>
                <a:uFillTx/>
                <a:latin typeface="Helvetica Neue"/>
                <a:sym typeface="Helvetica Neue"/>
                <a:hlinkClick r:id="rId10"/>
              </a:rPr>
              <a:t>https://www.akavia.se/medlemskapet/vad-far-jag/</a:t>
            </a:r>
            <a:endParaRPr kumimoji="0" lang="sv-SE" sz="1200" b="0" i="0" u="none" strike="noStrike" kern="0" cap="none" spc="0" normalizeH="0" baseline="0" noProof="0" dirty="0">
              <a:ln>
                <a:noFill/>
              </a:ln>
              <a:solidFill>
                <a:srgbClr val="000000"/>
              </a:solidFill>
              <a:effectLst/>
              <a:uLnTx/>
              <a:uFillTx/>
              <a:latin typeface="Arial" panose="020B0604020202020204"/>
              <a:ea typeface="Helvetica Neue"/>
              <a:cs typeface="Helvetica Neue"/>
              <a:sym typeface="Helvetica Neue"/>
            </a:endParaRPr>
          </a:p>
          <a:p>
            <a:endParaRPr lang="sv-SE" dirty="0"/>
          </a:p>
        </p:txBody>
      </p:sp>
      <p:sp>
        <p:nvSpPr>
          <p:cNvPr id="4" name="Platshållare för bildnummer 3"/>
          <p:cNvSpPr>
            <a:spLocks noGrp="1"/>
          </p:cNvSpPr>
          <p:nvPr>
            <p:ph type="sldNum" sz="quarter" idx="5"/>
          </p:nvPr>
        </p:nvSpPr>
        <p:spPr/>
        <p:txBody>
          <a:bodyPr/>
          <a:lstStyle/>
          <a:p>
            <a:fld id="{56F27D30-B2B2-47B3-96BF-07B8FF08E0B3}" type="slidenum">
              <a:rPr lang="sv-SE" smtClean="0"/>
              <a:t>11</a:t>
            </a:fld>
            <a:endParaRPr lang="sv-SE" dirty="0"/>
          </a:p>
        </p:txBody>
      </p:sp>
    </p:spTree>
    <p:extLst>
      <p:ext uri="{BB962C8B-B14F-4D97-AF65-F5344CB8AC3E}">
        <p14:creationId xmlns:p14="http://schemas.microsoft.com/office/powerpoint/2010/main" val="4859354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tart">
    <p:bg>
      <p:bgPr>
        <a:solidFill>
          <a:schemeClr val="tx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58EC79-F416-4E3D-A67E-4A13E8004581}"/>
              </a:ext>
            </a:extLst>
          </p:cNvPr>
          <p:cNvSpPr>
            <a:spLocks noGrp="1"/>
          </p:cNvSpPr>
          <p:nvPr>
            <p:ph type="ctrTitle" hasCustomPrompt="1"/>
          </p:nvPr>
        </p:nvSpPr>
        <p:spPr>
          <a:xfrm>
            <a:off x="365125" y="407201"/>
            <a:ext cx="9007475" cy="1522267"/>
          </a:xfrm>
        </p:spPr>
        <p:txBody>
          <a:bodyPr anchor="t" anchorCtr="0"/>
          <a:lstStyle>
            <a:lvl1pPr algn="l">
              <a:defRPr sz="5400">
                <a:solidFill>
                  <a:schemeClr val="bg1"/>
                </a:solidFill>
              </a:defRPr>
            </a:lvl1pPr>
          </a:lstStyle>
          <a:p>
            <a:r>
              <a:rPr lang="sv-SE" dirty="0"/>
              <a:t>Titel, 54pt</a:t>
            </a:r>
          </a:p>
        </p:txBody>
      </p:sp>
      <p:sp>
        <p:nvSpPr>
          <p:cNvPr id="3" name="Underrubrik 2">
            <a:extLst>
              <a:ext uri="{FF2B5EF4-FFF2-40B4-BE49-F238E27FC236}">
                <a16:creationId xmlns:a16="http://schemas.microsoft.com/office/drawing/2014/main" id="{0B04F11C-8931-4F2C-862F-B58C9926FB12}"/>
              </a:ext>
            </a:extLst>
          </p:cNvPr>
          <p:cNvSpPr>
            <a:spLocks noGrp="1"/>
          </p:cNvSpPr>
          <p:nvPr>
            <p:ph type="subTitle" idx="1" hasCustomPrompt="1"/>
          </p:nvPr>
        </p:nvSpPr>
        <p:spPr>
          <a:xfrm>
            <a:off x="365125" y="2524125"/>
            <a:ext cx="9007475" cy="466725"/>
          </a:xfrm>
        </p:spPr>
        <p:txBody>
          <a:bodyPr/>
          <a:lstStyle>
            <a:lvl1pPr marL="0" indent="0" algn="l">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ÅÅÅÅ/MM/DD, 32pt</a:t>
            </a:r>
          </a:p>
        </p:txBody>
      </p:sp>
      <p:sp>
        <p:nvSpPr>
          <p:cNvPr id="10" name="Platshållare för text 9">
            <a:extLst>
              <a:ext uri="{FF2B5EF4-FFF2-40B4-BE49-F238E27FC236}">
                <a16:creationId xmlns:a16="http://schemas.microsoft.com/office/drawing/2014/main" id="{84676846-0C69-4C47-A06D-4E0D32AEA16F}"/>
              </a:ext>
            </a:extLst>
          </p:cNvPr>
          <p:cNvSpPr>
            <a:spLocks noGrp="1"/>
          </p:cNvSpPr>
          <p:nvPr>
            <p:ph type="body" sz="quarter" idx="10" hasCustomPrompt="1"/>
          </p:nvPr>
        </p:nvSpPr>
        <p:spPr>
          <a:xfrm>
            <a:off x="365125" y="3086100"/>
            <a:ext cx="9007475" cy="466725"/>
          </a:xfrm>
        </p:spPr>
        <p:txBody>
          <a:bodyPr/>
          <a:lstStyle>
            <a:lvl1pPr marL="0" indent="0">
              <a:buFontTx/>
              <a:buNone/>
              <a:defRPr>
                <a:solidFill>
                  <a:schemeClr val="accent4"/>
                </a:solidFill>
              </a:defRPr>
            </a:lvl1pPr>
            <a:lvl2pPr marL="5148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sv-SE" dirty="0"/>
              <a:t>Förnamn Efternamn, Titel, 32pt</a:t>
            </a:r>
          </a:p>
        </p:txBody>
      </p:sp>
      <p:pic>
        <p:nvPicPr>
          <p:cNvPr id="12" name="Bildobjekt 11">
            <a:extLst>
              <a:ext uri="{FF2B5EF4-FFF2-40B4-BE49-F238E27FC236}">
                <a16:creationId xmlns:a16="http://schemas.microsoft.com/office/drawing/2014/main" id="{5C495190-66C4-406E-B42C-6FBF95962E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10180955" y="6107618"/>
            <a:ext cx="1645920" cy="355092"/>
          </a:xfrm>
          <a:prstGeom prst="rect">
            <a:avLst/>
          </a:prstGeom>
        </p:spPr>
      </p:pic>
      <p:pic>
        <p:nvPicPr>
          <p:cNvPr id="20" name="Bildobjekt 19">
            <a:extLst>
              <a:ext uri="{FF2B5EF4-FFF2-40B4-BE49-F238E27FC236}">
                <a16:creationId xmlns:a16="http://schemas.microsoft.com/office/drawing/2014/main" id="{F9962BAE-18E7-43E5-8EB5-A50BD8A4663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black">
          <a:xfrm>
            <a:off x="8604030" y="222504"/>
            <a:ext cx="2330196" cy="6412992"/>
          </a:xfrm>
          <a:prstGeom prst="rect">
            <a:avLst/>
          </a:prstGeom>
        </p:spPr>
      </p:pic>
    </p:spTree>
    <p:extLst>
      <p:ext uri="{BB962C8B-B14F-4D97-AF65-F5344CB8AC3E}">
        <p14:creationId xmlns:p14="http://schemas.microsoft.com/office/powerpoint/2010/main" val="37393520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ext och bild vit logo">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B15A51B-F5FD-46C6-BB50-13243C98858E}"/>
              </a:ext>
            </a:extLst>
          </p:cNvPr>
          <p:cNvSpPr>
            <a:spLocks noGrp="1"/>
          </p:cNvSpPr>
          <p:nvPr>
            <p:ph type="title" hasCustomPrompt="1"/>
          </p:nvPr>
        </p:nvSpPr>
        <p:spPr>
          <a:xfrm>
            <a:off x="365125" y="407201"/>
            <a:ext cx="5730874" cy="504825"/>
          </a:xfrm>
        </p:spPr>
        <p:txBody>
          <a:bodyPr/>
          <a:lstStyle>
            <a:lvl1pPr>
              <a:defRPr/>
            </a:lvl1pPr>
          </a:lstStyle>
          <a:p>
            <a:r>
              <a:rPr lang="sv-SE" dirty="0"/>
              <a:t>Rubrik, 40pt</a:t>
            </a:r>
          </a:p>
        </p:txBody>
      </p:sp>
      <p:sp>
        <p:nvSpPr>
          <p:cNvPr id="24" name="Platshållare för text 23">
            <a:extLst>
              <a:ext uri="{FF2B5EF4-FFF2-40B4-BE49-F238E27FC236}">
                <a16:creationId xmlns:a16="http://schemas.microsoft.com/office/drawing/2014/main" id="{65998069-9831-40A0-B692-D602AD46B587}"/>
              </a:ext>
            </a:extLst>
          </p:cNvPr>
          <p:cNvSpPr>
            <a:spLocks noGrp="1"/>
          </p:cNvSpPr>
          <p:nvPr>
            <p:ph type="body" sz="quarter" idx="12" hasCustomPrompt="1"/>
          </p:nvPr>
        </p:nvSpPr>
        <p:spPr>
          <a:xfrm>
            <a:off x="365125" y="993775"/>
            <a:ext cx="5730875" cy="576263"/>
          </a:xfrm>
        </p:spPr>
        <p:txBody>
          <a:bodyPr/>
          <a:lstStyle>
            <a:lvl1pPr marL="0" indent="0">
              <a:buFontTx/>
              <a:buNone/>
              <a:defRPr sz="2800">
                <a:solidFill>
                  <a:schemeClr val="tx2"/>
                </a:solidFill>
              </a:defRPr>
            </a:lvl1pPr>
          </a:lstStyle>
          <a:p>
            <a:pPr lvl="0"/>
            <a:r>
              <a:rPr lang="sv-SE" dirty="0"/>
              <a:t>Underrubrik, 28pt</a:t>
            </a:r>
          </a:p>
        </p:txBody>
      </p:sp>
      <p:sp>
        <p:nvSpPr>
          <p:cNvPr id="22" name="Platshållare för text 21">
            <a:extLst>
              <a:ext uri="{FF2B5EF4-FFF2-40B4-BE49-F238E27FC236}">
                <a16:creationId xmlns:a16="http://schemas.microsoft.com/office/drawing/2014/main" id="{9C38F87F-9227-4456-B8D0-72C76EB4579E}"/>
              </a:ext>
            </a:extLst>
          </p:cNvPr>
          <p:cNvSpPr>
            <a:spLocks noGrp="1"/>
          </p:cNvSpPr>
          <p:nvPr>
            <p:ph type="body" sz="quarter" idx="11" hasCustomPrompt="1"/>
          </p:nvPr>
        </p:nvSpPr>
        <p:spPr>
          <a:xfrm>
            <a:off x="365125" y="1990726"/>
            <a:ext cx="5730874" cy="3543300"/>
          </a:xfrm>
        </p:spPr>
        <p:txBody>
          <a:bodyPr/>
          <a:lstStyle/>
          <a:p>
            <a:pPr lvl="0"/>
            <a:r>
              <a:rPr lang="sv-SE" dirty="0"/>
              <a:t>Nivå 1, 32pt</a:t>
            </a:r>
          </a:p>
          <a:p>
            <a:pPr lvl="1"/>
            <a:r>
              <a:rPr lang="sv-SE" dirty="0"/>
              <a:t>Nivå 2, 28pt</a:t>
            </a:r>
          </a:p>
          <a:p>
            <a:pPr lvl="2"/>
            <a:r>
              <a:rPr lang="sv-SE" dirty="0"/>
              <a:t>Nivå 3, 24pt</a:t>
            </a:r>
          </a:p>
          <a:p>
            <a:pPr lvl="3"/>
            <a:r>
              <a:rPr lang="sv-SE" dirty="0"/>
              <a:t>Nivå 4, 20pt</a:t>
            </a:r>
          </a:p>
          <a:p>
            <a:pPr lvl="4"/>
            <a:r>
              <a:rPr lang="sv-SE" dirty="0"/>
              <a:t>Nivå 5, 20pt</a:t>
            </a:r>
          </a:p>
        </p:txBody>
      </p:sp>
      <p:sp>
        <p:nvSpPr>
          <p:cNvPr id="26" name="Platshållare för bild 25">
            <a:extLst>
              <a:ext uri="{FF2B5EF4-FFF2-40B4-BE49-F238E27FC236}">
                <a16:creationId xmlns:a16="http://schemas.microsoft.com/office/drawing/2014/main" id="{28BBEBFD-9041-4D3E-BCBC-2003EE8BBAA3}"/>
              </a:ext>
            </a:extLst>
          </p:cNvPr>
          <p:cNvSpPr>
            <a:spLocks noGrp="1"/>
          </p:cNvSpPr>
          <p:nvPr>
            <p:ph type="pic" sz="quarter" idx="13" hasCustomPrompt="1"/>
          </p:nvPr>
        </p:nvSpPr>
        <p:spPr>
          <a:xfrm>
            <a:off x="6792000" y="0"/>
            <a:ext cx="5400000" cy="6858000"/>
          </a:xfrm>
          <a:solidFill>
            <a:schemeClr val="tx2">
              <a:lumMod val="20000"/>
              <a:lumOff val="80000"/>
            </a:schemeClr>
          </a:solidFill>
        </p:spPr>
        <p:txBody>
          <a:bodyPr tIns="180000"/>
          <a:lstStyle>
            <a:lvl1pPr marL="0" indent="0" algn="ctr">
              <a:buFontTx/>
              <a:buNone/>
              <a:defRPr sz="1800"/>
            </a:lvl1pPr>
          </a:lstStyle>
          <a:p>
            <a:r>
              <a:rPr lang="sv-SE" dirty="0"/>
              <a:t>Klicka på ikonen för att lägga till bild</a:t>
            </a:r>
          </a:p>
        </p:txBody>
      </p:sp>
      <p:sp>
        <p:nvSpPr>
          <p:cNvPr id="3" name="Platshållare för datum 2">
            <a:extLst>
              <a:ext uri="{FF2B5EF4-FFF2-40B4-BE49-F238E27FC236}">
                <a16:creationId xmlns:a16="http://schemas.microsoft.com/office/drawing/2014/main" id="{998C5F53-3C99-465F-A9DC-9C5A34F97BF0}"/>
              </a:ext>
            </a:extLst>
          </p:cNvPr>
          <p:cNvSpPr>
            <a:spLocks noGrp="1"/>
          </p:cNvSpPr>
          <p:nvPr>
            <p:ph type="dt" sz="half" idx="14"/>
          </p:nvPr>
        </p:nvSpPr>
        <p:spPr/>
        <p:txBody>
          <a:bodyPr/>
          <a:lstStyle/>
          <a:p>
            <a:r>
              <a:rPr lang="sv-SE"/>
              <a:t>2020-05-27</a:t>
            </a:r>
            <a:endParaRPr lang="sv-SE" dirty="0"/>
          </a:p>
        </p:txBody>
      </p:sp>
      <p:sp>
        <p:nvSpPr>
          <p:cNvPr id="4" name="Platshållare för sidfot 3">
            <a:extLst>
              <a:ext uri="{FF2B5EF4-FFF2-40B4-BE49-F238E27FC236}">
                <a16:creationId xmlns:a16="http://schemas.microsoft.com/office/drawing/2014/main" id="{BEA1FA90-33A7-4D62-BF11-7BCD5438D127}"/>
              </a:ext>
            </a:extLst>
          </p:cNvPr>
          <p:cNvSpPr>
            <a:spLocks noGrp="1"/>
          </p:cNvSpPr>
          <p:nvPr>
            <p:ph type="ftr" sz="quarter" idx="15"/>
          </p:nvPr>
        </p:nvSpPr>
        <p:spPr/>
        <p:txBody>
          <a:bodyPr/>
          <a:lstStyle/>
          <a:p>
            <a:r>
              <a:rPr lang="sv-SE"/>
              <a:t>Sidfot</a:t>
            </a:r>
            <a:endParaRPr lang="sv-SE" dirty="0"/>
          </a:p>
        </p:txBody>
      </p:sp>
      <p:sp>
        <p:nvSpPr>
          <p:cNvPr id="5" name="Platshållare för bildnummer 4">
            <a:extLst>
              <a:ext uri="{FF2B5EF4-FFF2-40B4-BE49-F238E27FC236}">
                <a16:creationId xmlns:a16="http://schemas.microsoft.com/office/drawing/2014/main" id="{3D665792-A660-4BC1-B961-AD0D4384A6F1}"/>
              </a:ext>
            </a:extLst>
          </p:cNvPr>
          <p:cNvSpPr>
            <a:spLocks noGrp="1"/>
          </p:cNvSpPr>
          <p:nvPr>
            <p:ph type="sldNum" sz="quarter" idx="16"/>
          </p:nvPr>
        </p:nvSpPr>
        <p:spPr/>
        <p:txBody>
          <a:bodyPr/>
          <a:lstStyle/>
          <a:p>
            <a:fld id="{AE086683-F536-42AB-ABBC-F4803DFE8DBC}" type="slidenum">
              <a:rPr lang="sv-SE" smtClean="0"/>
              <a:pPr/>
              <a:t>‹#›</a:t>
            </a:fld>
            <a:endParaRPr lang="sv-SE" dirty="0"/>
          </a:p>
        </p:txBody>
      </p:sp>
      <p:sp>
        <p:nvSpPr>
          <p:cNvPr id="7" name="Platshållare för text 6">
            <a:extLst>
              <a:ext uri="{FF2B5EF4-FFF2-40B4-BE49-F238E27FC236}">
                <a16:creationId xmlns:a16="http://schemas.microsoft.com/office/drawing/2014/main" id="{6C81C828-BCBA-47AB-8522-17CECA6F7555}"/>
              </a:ext>
            </a:extLst>
          </p:cNvPr>
          <p:cNvSpPr>
            <a:spLocks noGrp="1"/>
          </p:cNvSpPr>
          <p:nvPr>
            <p:ph type="body" sz="quarter" idx="17" hasCustomPrompt="1"/>
          </p:nvPr>
        </p:nvSpPr>
        <p:spPr bwMode="black">
          <a:xfrm>
            <a:off x="11043919" y="6127622"/>
            <a:ext cx="792480" cy="527304"/>
          </a:xfrm>
          <a:blipFill>
            <a:blip r:embed="rId2"/>
            <a:stretch>
              <a:fillRect/>
            </a:stretch>
          </a:blipFill>
        </p:spPr>
        <p:txBody>
          <a:bodyPr/>
          <a:lstStyle>
            <a:lvl1pPr marL="0" indent="0">
              <a:buFontTx/>
              <a:buNone/>
              <a:defRPr/>
            </a:lvl1pPr>
          </a:lstStyle>
          <a:p>
            <a:pPr lvl="0"/>
            <a:r>
              <a:rPr lang="sv-SE" dirty="0"/>
              <a:t> </a:t>
            </a:r>
          </a:p>
        </p:txBody>
      </p:sp>
    </p:spTree>
    <p:extLst>
      <p:ext uri="{BB962C8B-B14F-4D97-AF65-F5344CB8AC3E}">
        <p14:creationId xmlns:p14="http://schemas.microsoft.com/office/powerpoint/2010/main" val="29234193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ext och bild svart logo">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B15A51B-F5FD-46C6-BB50-13243C98858E}"/>
              </a:ext>
            </a:extLst>
          </p:cNvPr>
          <p:cNvSpPr>
            <a:spLocks noGrp="1"/>
          </p:cNvSpPr>
          <p:nvPr>
            <p:ph type="title" hasCustomPrompt="1"/>
          </p:nvPr>
        </p:nvSpPr>
        <p:spPr>
          <a:xfrm>
            <a:off x="365125" y="407201"/>
            <a:ext cx="5730874" cy="504825"/>
          </a:xfrm>
        </p:spPr>
        <p:txBody>
          <a:bodyPr/>
          <a:lstStyle>
            <a:lvl1pPr>
              <a:defRPr/>
            </a:lvl1pPr>
          </a:lstStyle>
          <a:p>
            <a:r>
              <a:rPr lang="sv-SE" dirty="0"/>
              <a:t>Rubrik, 40pt</a:t>
            </a:r>
          </a:p>
        </p:txBody>
      </p:sp>
      <p:sp>
        <p:nvSpPr>
          <p:cNvPr id="22" name="Platshållare för text 21">
            <a:extLst>
              <a:ext uri="{FF2B5EF4-FFF2-40B4-BE49-F238E27FC236}">
                <a16:creationId xmlns:a16="http://schemas.microsoft.com/office/drawing/2014/main" id="{9C38F87F-9227-4456-B8D0-72C76EB4579E}"/>
              </a:ext>
            </a:extLst>
          </p:cNvPr>
          <p:cNvSpPr>
            <a:spLocks noGrp="1"/>
          </p:cNvSpPr>
          <p:nvPr>
            <p:ph type="body" sz="quarter" idx="11" hasCustomPrompt="1"/>
          </p:nvPr>
        </p:nvSpPr>
        <p:spPr>
          <a:xfrm>
            <a:off x="365125" y="1990726"/>
            <a:ext cx="5730874" cy="3543300"/>
          </a:xfrm>
        </p:spPr>
        <p:txBody>
          <a:bodyPr/>
          <a:lstStyle/>
          <a:p>
            <a:pPr lvl="0"/>
            <a:r>
              <a:rPr lang="sv-SE" dirty="0"/>
              <a:t>Nivå 1, 32pt</a:t>
            </a:r>
          </a:p>
          <a:p>
            <a:pPr lvl="1"/>
            <a:r>
              <a:rPr lang="sv-SE" dirty="0"/>
              <a:t>Nivå 2, 28pt</a:t>
            </a:r>
          </a:p>
          <a:p>
            <a:pPr lvl="2"/>
            <a:r>
              <a:rPr lang="sv-SE" dirty="0"/>
              <a:t>Nivå 3, 24pt</a:t>
            </a:r>
          </a:p>
          <a:p>
            <a:pPr lvl="3"/>
            <a:r>
              <a:rPr lang="sv-SE" dirty="0"/>
              <a:t>Nivå 4, 20pt</a:t>
            </a:r>
          </a:p>
          <a:p>
            <a:pPr lvl="4"/>
            <a:r>
              <a:rPr lang="sv-SE" dirty="0"/>
              <a:t>Nivå 5, 20pt</a:t>
            </a:r>
          </a:p>
        </p:txBody>
      </p:sp>
      <p:sp>
        <p:nvSpPr>
          <p:cNvPr id="24" name="Platshållare för text 23">
            <a:extLst>
              <a:ext uri="{FF2B5EF4-FFF2-40B4-BE49-F238E27FC236}">
                <a16:creationId xmlns:a16="http://schemas.microsoft.com/office/drawing/2014/main" id="{65998069-9831-40A0-B692-D602AD46B587}"/>
              </a:ext>
            </a:extLst>
          </p:cNvPr>
          <p:cNvSpPr>
            <a:spLocks noGrp="1"/>
          </p:cNvSpPr>
          <p:nvPr>
            <p:ph type="body" sz="quarter" idx="12" hasCustomPrompt="1"/>
          </p:nvPr>
        </p:nvSpPr>
        <p:spPr>
          <a:xfrm>
            <a:off x="365125" y="993775"/>
            <a:ext cx="5730875" cy="576263"/>
          </a:xfrm>
        </p:spPr>
        <p:txBody>
          <a:bodyPr/>
          <a:lstStyle>
            <a:lvl1pPr marL="0" indent="0">
              <a:buFontTx/>
              <a:buNone/>
              <a:defRPr sz="2800">
                <a:solidFill>
                  <a:schemeClr val="tx2"/>
                </a:solidFill>
              </a:defRPr>
            </a:lvl1pPr>
          </a:lstStyle>
          <a:p>
            <a:pPr lvl="0"/>
            <a:r>
              <a:rPr lang="sv-SE" dirty="0"/>
              <a:t>Underrubrik, 28pt</a:t>
            </a:r>
          </a:p>
        </p:txBody>
      </p:sp>
      <p:sp>
        <p:nvSpPr>
          <p:cNvPr id="26" name="Platshållare för bild 25">
            <a:extLst>
              <a:ext uri="{FF2B5EF4-FFF2-40B4-BE49-F238E27FC236}">
                <a16:creationId xmlns:a16="http://schemas.microsoft.com/office/drawing/2014/main" id="{28BBEBFD-9041-4D3E-BCBC-2003EE8BBAA3}"/>
              </a:ext>
            </a:extLst>
          </p:cNvPr>
          <p:cNvSpPr>
            <a:spLocks noGrp="1"/>
          </p:cNvSpPr>
          <p:nvPr>
            <p:ph type="pic" sz="quarter" idx="13" hasCustomPrompt="1"/>
          </p:nvPr>
        </p:nvSpPr>
        <p:spPr>
          <a:xfrm>
            <a:off x="6792002" y="0"/>
            <a:ext cx="5399999" cy="6858000"/>
          </a:xfrm>
          <a:solidFill>
            <a:schemeClr val="tx2">
              <a:lumMod val="20000"/>
              <a:lumOff val="80000"/>
            </a:schemeClr>
          </a:solidFill>
        </p:spPr>
        <p:txBody>
          <a:bodyPr tIns="180000"/>
          <a:lstStyle>
            <a:lvl1pPr marL="0" indent="0" algn="ctr">
              <a:buFontTx/>
              <a:buNone/>
              <a:defRPr sz="1800"/>
            </a:lvl1pPr>
          </a:lstStyle>
          <a:p>
            <a:r>
              <a:rPr lang="sv-SE" dirty="0"/>
              <a:t>Klicka på ikonen för att lägga till bild</a:t>
            </a:r>
          </a:p>
        </p:txBody>
      </p:sp>
      <p:sp>
        <p:nvSpPr>
          <p:cNvPr id="3" name="Platshållare för datum 2">
            <a:extLst>
              <a:ext uri="{FF2B5EF4-FFF2-40B4-BE49-F238E27FC236}">
                <a16:creationId xmlns:a16="http://schemas.microsoft.com/office/drawing/2014/main" id="{998C5F53-3C99-465F-A9DC-9C5A34F97BF0}"/>
              </a:ext>
            </a:extLst>
          </p:cNvPr>
          <p:cNvSpPr>
            <a:spLocks noGrp="1"/>
          </p:cNvSpPr>
          <p:nvPr>
            <p:ph type="dt" sz="half" idx="14"/>
          </p:nvPr>
        </p:nvSpPr>
        <p:spPr/>
        <p:txBody>
          <a:bodyPr/>
          <a:lstStyle/>
          <a:p>
            <a:r>
              <a:rPr lang="sv-SE"/>
              <a:t>2020-05-27</a:t>
            </a:r>
            <a:endParaRPr lang="sv-SE" dirty="0"/>
          </a:p>
        </p:txBody>
      </p:sp>
      <p:sp>
        <p:nvSpPr>
          <p:cNvPr id="4" name="Platshållare för sidfot 3">
            <a:extLst>
              <a:ext uri="{FF2B5EF4-FFF2-40B4-BE49-F238E27FC236}">
                <a16:creationId xmlns:a16="http://schemas.microsoft.com/office/drawing/2014/main" id="{BEA1FA90-33A7-4D62-BF11-7BCD5438D127}"/>
              </a:ext>
            </a:extLst>
          </p:cNvPr>
          <p:cNvSpPr>
            <a:spLocks noGrp="1"/>
          </p:cNvSpPr>
          <p:nvPr>
            <p:ph type="ftr" sz="quarter" idx="15"/>
          </p:nvPr>
        </p:nvSpPr>
        <p:spPr/>
        <p:txBody>
          <a:bodyPr/>
          <a:lstStyle/>
          <a:p>
            <a:r>
              <a:rPr lang="sv-SE"/>
              <a:t>Sidfot</a:t>
            </a:r>
            <a:endParaRPr lang="sv-SE" dirty="0"/>
          </a:p>
        </p:txBody>
      </p:sp>
      <p:sp>
        <p:nvSpPr>
          <p:cNvPr id="5" name="Platshållare för bildnummer 4">
            <a:extLst>
              <a:ext uri="{FF2B5EF4-FFF2-40B4-BE49-F238E27FC236}">
                <a16:creationId xmlns:a16="http://schemas.microsoft.com/office/drawing/2014/main" id="{3D665792-A660-4BC1-B961-AD0D4384A6F1}"/>
              </a:ext>
            </a:extLst>
          </p:cNvPr>
          <p:cNvSpPr>
            <a:spLocks noGrp="1"/>
          </p:cNvSpPr>
          <p:nvPr>
            <p:ph type="sldNum" sz="quarter" idx="16"/>
          </p:nvPr>
        </p:nvSpPr>
        <p:spPr/>
        <p:txBody>
          <a:bodyPr/>
          <a:lstStyle/>
          <a:p>
            <a:fld id="{AE086683-F536-42AB-ABBC-F4803DFE8DBC}" type="slidenum">
              <a:rPr lang="sv-SE" smtClean="0"/>
              <a:pPr/>
              <a:t>‹#›</a:t>
            </a:fld>
            <a:endParaRPr lang="sv-SE" dirty="0"/>
          </a:p>
        </p:txBody>
      </p:sp>
      <p:sp>
        <p:nvSpPr>
          <p:cNvPr id="7" name="Platshållare för text 6">
            <a:extLst>
              <a:ext uri="{FF2B5EF4-FFF2-40B4-BE49-F238E27FC236}">
                <a16:creationId xmlns:a16="http://schemas.microsoft.com/office/drawing/2014/main" id="{6C81C828-BCBA-47AB-8522-17CECA6F7555}"/>
              </a:ext>
            </a:extLst>
          </p:cNvPr>
          <p:cNvSpPr>
            <a:spLocks noGrp="1"/>
          </p:cNvSpPr>
          <p:nvPr>
            <p:ph type="body" sz="quarter" idx="17" hasCustomPrompt="1"/>
          </p:nvPr>
        </p:nvSpPr>
        <p:spPr>
          <a:xfrm>
            <a:off x="11043919" y="6127622"/>
            <a:ext cx="792480" cy="527304"/>
          </a:xfrm>
          <a:blipFill>
            <a:blip r:embed="rId2"/>
            <a:stretch>
              <a:fillRect/>
            </a:stretch>
          </a:blipFill>
        </p:spPr>
        <p:txBody>
          <a:bodyPr/>
          <a:lstStyle>
            <a:lvl1pPr marL="0" indent="0">
              <a:buFontTx/>
              <a:buNone/>
              <a:defRPr/>
            </a:lvl1pPr>
          </a:lstStyle>
          <a:p>
            <a:pPr lvl="0"/>
            <a:r>
              <a:rPr lang="sv-SE" dirty="0"/>
              <a:t> </a:t>
            </a:r>
          </a:p>
        </p:txBody>
      </p:sp>
    </p:spTree>
    <p:extLst>
      <p:ext uri="{BB962C8B-B14F-4D97-AF65-F5344CB8AC3E}">
        <p14:creationId xmlns:p14="http://schemas.microsoft.com/office/powerpoint/2010/main" val="14907544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ext, helbild och box vit logo">
    <p:spTree>
      <p:nvGrpSpPr>
        <p:cNvPr id="1" name=""/>
        <p:cNvGrpSpPr/>
        <p:nvPr/>
      </p:nvGrpSpPr>
      <p:grpSpPr>
        <a:xfrm>
          <a:off x="0" y="0"/>
          <a:ext cx="0" cy="0"/>
          <a:chOff x="0" y="0"/>
          <a:chExt cx="0" cy="0"/>
        </a:xfrm>
      </p:grpSpPr>
      <p:sp>
        <p:nvSpPr>
          <p:cNvPr id="26" name="Platshållare för bild 25">
            <a:extLst>
              <a:ext uri="{FF2B5EF4-FFF2-40B4-BE49-F238E27FC236}">
                <a16:creationId xmlns:a16="http://schemas.microsoft.com/office/drawing/2014/main" id="{28BBEBFD-9041-4D3E-BCBC-2003EE8BBAA3}"/>
              </a:ext>
            </a:extLst>
          </p:cNvPr>
          <p:cNvSpPr>
            <a:spLocks noGrp="1"/>
          </p:cNvSpPr>
          <p:nvPr>
            <p:ph type="pic" sz="quarter" idx="13" hasCustomPrompt="1"/>
          </p:nvPr>
        </p:nvSpPr>
        <p:spPr>
          <a:xfrm>
            <a:off x="0" y="0"/>
            <a:ext cx="12193200" cy="6858000"/>
          </a:xfrm>
          <a:solidFill>
            <a:schemeClr val="tx2">
              <a:lumMod val="20000"/>
              <a:lumOff val="80000"/>
            </a:schemeClr>
          </a:solidFill>
        </p:spPr>
        <p:txBody>
          <a:bodyPr tIns="180000"/>
          <a:lstStyle>
            <a:lvl1pPr marL="0" indent="0" algn="ctr">
              <a:buFontTx/>
              <a:buNone/>
              <a:defRPr sz="1800">
                <a:solidFill>
                  <a:schemeClr val="bg1"/>
                </a:solidFill>
              </a:defRPr>
            </a:lvl1pPr>
          </a:lstStyle>
          <a:p>
            <a:r>
              <a:rPr lang="sv-SE" dirty="0"/>
              <a:t>Klicka på ikonen för att lägga till bild</a:t>
            </a:r>
          </a:p>
        </p:txBody>
      </p:sp>
      <p:sp>
        <p:nvSpPr>
          <p:cNvPr id="2" name="Rubrik 1">
            <a:extLst>
              <a:ext uri="{FF2B5EF4-FFF2-40B4-BE49-F238E27FC236}">
                <a16:creationId xmlns:a16="http://schemas.microsoft.com/office/drawing/2014/main" id="{8B15A51B-F5FD-46C6-BB50-13243C98858E}"/>
              </a:ext>
            </a:extLst>
          </p:cNvPr>
          <p:cNvSpPr>
            <a:spLocks noGrp="1"/>
          </p:cNvSpPr>
          <p:nvPr>
            <p:ph type="title" hasCustomPrompt="1"/>
          </p:nvPr>
        </p:nvSpPr>
        <p:spPr>
          <a:xfrm>
            <a:off x="365125" y="407201"/>
            <a:ext cx="5730874" cy="504825"/>
          </a:xfrm>
        </p:spPr>
        <p:txBody>
          <a:bodyPr/>
          <a:lstStyle>
            <a:lvl1pPr>
              <a:defRPr>
                <a:solidFill>
                  <a:schemeClr val="bg1"/>
                </a:solidFill>
              </a:defRPr>
            </a:lvl1pPr>
          </a:lstStyle>
          <a:p>
            <a:r>
              <a:rPr lang="sv-SE" dirty="0"/>
              <a:t>Rubrik, 40pt</a:t>
            </a:r>
          </a:p>
        </p:txBody>
      </p:sp>
      <p:sp>
        <p:nvSpPr>
          <p:cNvPr id="24" name="Platshållare för text 23">
            <a:extLst>
              <a:ext uri="{FF2B5EF4-FFF2-40B4-BE49-F238E27FC236}">
                <a16:creationId xmlns:a16="http://schemas.microsoft.com/office/drawing/2014/main" id="{65998069-9831-40A0-B692-D602AD46B587}"/>
              </a:ext>
            </a:extLst>
          </p:cNvPr>
          <p:cNvSpPr>
            <a:spLocks noGrp="1"/>
          </p:cNvSpPr>
          <p:nvPr>
            <p:ph type="body" sz="quarter" idx="12" hasCustomPrompt="1"/>
          </p:nvPr>
        </p:nvSpPr>
        <p:spPr>
          <a:xfrm>
            <a:off x="365125" y="993775"/>
            <a:ext cx="5730875" cy="576263"/>
          </a:xfrm>
        </p:spPr>
        <p:txBody>
          <a:bodyPr/>
          <a:lstStyle>
            <a:lvl1pPr marL="0" indent="0">
              <a:buFontTx/>
              <a:buNone/>
              <a:defRPr sz="2800">
                <a:solidFill>
                  <a:schemeClr val="tx2"/>
                </a:solidFill>
              </a:defRPr>
            </a:lvl1pPr>
          </a:lstStyle>
          <a:p>
            <a:pPr lvl="0"/>
            <a:r>
              <a:rPr lang="sv-SE" dirty="0"/>
              <a:t>Underrubrik, 28pt</a:t>
            </a:r>
          </a:p>
        </p:txBody>
      </p:sp>
      <p:sp>
        <p:nvSpPr>
          <p:cNvPr id="22" name="Platshållare för text 21">
            <a:extLst>
              <a:ext uri="{FF2B5EF4-FFF2-40B4-BE49-F238E27FC236}">
                <a16:creationId xmlns:a16="http://schemas.microsoft.com/office/drawing/2014/main" id="{9C38F87F-9227-4456-B8D0-72C76EB4579E}"/>
              </a:ext>
            </a:extLst>
          </p:cNvPr>
          <p:cNvSpPr>
            <a:spLocks noGrp="1"/>
          </p:cNvSpPr>
          <p:nvPr>
            <p:ph type="body" sz="quarter" idx="11" hasCustomPrompt="1"/>
          </p:nvPr>
        </p:nvSpPr>
        <p:spPr>
          <a:xfrm>
            <a:off x="365125" y="1990726"/>
            <a:ext cx="5730874" cy="35433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a:t>Nivå 1, 32pt</a:t>
            </a:r>
          </a:p>
          <a:p>
            <a:pPr lvl="1"/>
            <a:r>
              <a:rPr lang="sv-SE" dirty="0"/>
              <a:t>Nivå 2, 28pt</a:t>
            </a:r>
          </a:p>
          <a:p>
            <a:pPr lvl="2"/>
            <a:r>
              <a:rPr lang="sv-SE" dirty="0"/>
              <a:t>Nivå 3, 24pt</a:t>
            </a:r>
          </a:p>
          <a:p>
            <a:pPr lvl="3"/>
            <a:r>
              <a:rPr lang="sv-SE" dirty="0"/>
              <a:t>Nivå 4, 20pt</a:t>
            </a:r>
          </a:p>
          <a:p>
            <a:pPr lvl="4"/>
            <a:r>
              <a:rPr lang="sv-SE" dirty="0"/>
              <a:t>Nivå 5, 20pt</a:t>
            </a:r>
          </a:p>
        </p:txBody>
      </p:sp>
      <p:sp>
        <p:nvSpPr>
          <p:cNvPr id="3" name="Platshållare för datum 2">
            <a:extLst>
              <a:ext uri="{FF2B5EF4-FFF2-40B4-BE49-F238E27FC236}">
                <a16:creationId xmlns:a16="http://schemas.microsoft.com/office/drawing/2014/main" id="{998C5F53-3C99-465F-A9DC-9C5A34F97BF0}"/>
              </a:ext>
            </a:extLst>
          </p:cNvPr>
          <p:cNvSpPr>
            <a:spLocks noGrp="1"/>
          </p:cNvSpPr>
          <p:nvPr>
            <p:ph type="dt" sz="half" idx="14"/>
          </p:nvPr>
        </p:nvSpPr>
        <p:spPr/>
        <p:txBody>
          <a:bodyPr/>
          <a:lstStyle>
            <a:lvl1pPr>
              <a:defRPr>
                <a:solidFill>
                  <a:schemeClr val="bg1"/>
                </a:solidFill>
              </a:defRPr>
            </a:lvl1pPr>
          </a:lstStyle>
          <a:p>
            <a:r>
              <a:rPr lang="sv-SE"/>
              <a:t>2020-05-27</a:t>
            </a:r>
            <a:endParaRPr lang="sv-SE" dirty="0"/>
          </a:p>
        </p:txBody>
      </p:sp>
      <p:sp>
        <p:nvSpPr>
          <p:cNvPr id="4" name="Platshållare för sidfot 3">
            <a:extLst>
              <a:ext uri="{FF2B5EF4-FFF2-40B4-BE49-F238E27FC236}">
                <a16:creationId xmlns:a16="http://schemas.microsoft.com/office/drawing/2014/main" id="{BEA1FA90-33A7-4D62-BF11-7BCD5438D127}"/>
              </a:ext>
            </a:extLst>
          </p:cNvPr>
          <p:cNvSpPr>
            <a:spLocks noGrp="1"/>
          </p:cNvSpPr>
          <p:nvPr>
            <p:ph type="ftr" sz="quarter" idx="15"/>
          </p:nvPr>
        </p:nvSpPr>
        <p:spPr/>
        <p:txBody>
          <a:bodyPr/>
          <a:lstStyle>
            <a:lvl1pPr>
              <a:defRPr>
                <a:solidFill>
                  <a:schemeClr val="bg1"/>
                </a:solidFill>
              </a:defRPr>
            </a:lvl1pPr>
          </a:lstStyle>
          <a:p>
            <a:r>
              <a:rPr lang="sv-SE"/>
              <a:t>Sidfot</a:t>
            </a:r>
            <a:endParaRPr lang="sv-SE" dirty="0"/>
          </a:p>
        </p:txBody>
      </p:sp>
      <p:sp>
        <p:nvSpPr>
          <p:cNvPr id="5" name="Platshållare för bildnummer 4">
            <a:extLst>
              <a:ext uri="{FF2B5EF4-FFF2-40B4-BE49-F238E27FC236}">
                <a16:creationId xmlns:a16="http://schemas.microsoft.com/office/drawing/2014/main" id="{3D665792-A660-4BC1-B961-AD0D4384A6F1}"/>
              </a:ext>
            </a:extLst>
          </p:cNvPr>
          <p:cNvSpPr>
            <a:spLocks noGrp="1"/>
          </p:cNvSpPr>
          <p:nvPr>
            <p:ph type="sldNum" sz="quarter" idx="16"/>
          </p:nvPr>
        </p:nvSpPr>
        <p:spPr/>
        <p:txBody>
          <a:bodyPr/>
          <a:lstStyle>
            <a:lvl1pPr>
              <a:defRPr>
                <a:solidFill>
                  <a:schemeClr val="bg1"/>
                </a:solidFill>
              </a:defRPr>
            </a:lvl1pPr>
          </a:lstStyle>
          <a:p>
            <a:fld id="{AE086683-F536-42AB-ABBC-F4803DFE8DBC}" type="slidenum">
              <a:rPr lang="sv-SE" smtClean="0"/>
              <a:pPr/>
              <a:t>‹#›</a:t>
            </a:fld>
            <a:endParaRPr lang="sv-SE" dirty="0"/>
          </a:p>
        </p:txBody>
      </p:sp>
      <p:sp>
        <p:nvSpPr>
          <p:cNvPr id="7" name="Platshållare för text 6">
            <a:extLst>
              <a:ext uri="{FF2B5EF4-FFF2-40B4-BE49-F238E27FC236}">
                <a16:creationId xmlns:a16="http://schemas.microsoft.com/office/drawing/2014/main" id="{6C81C828-BCBA-47AB-8522-17CECA6F7555}"/>
              </a:ext>
            </a:extLst>
          </p:cNvPr>
          <p:cNvSpPr>
            <a:spLocks noGrp="1"/>
          </p:cNvSpPr>
          <p:nvPr>
            <p:ph type="body" sz="quarter" idx="17" hasCustomPrompt="1"/>
          </p:nvPr>
        </p:nvSpPr>
        <p:spPr bwMode="black">
          <a:xfrm>
            <a:off x="11043919" y="6127622"/>
            <a:ext cx="792480" cy="527304"/>
          </a:xfrm>
          <a:blipFill>
            <a:blip r:embed="rId2"/>
            <a:stretch>
              <a:fillRect/>
            </a:stretch>
          </a:blipFill>
        </p:spPr>
        <p:txBody>
          <a:bodyPr/>
          <a:lstStyle>
            <a:lvl1pPr marL="0" indent="0">
              <a:buFontTx/>
              <a:buNone/>
              <a:defRPr/>
            </a:lvl1pPr>
          </a:lstStyle>
          <a:p>
            <a:pPr lvl="0"/>
            <a:r>
              <a:rPr lang="sv-SE" dirty="0"/>
              <a:t> </a:t>
            </a:r>
          </a:p>
        </p:txBody>
      </p:sp>
      <p:sp>
        <p:nvSpPr>
          <p:cNvPr id="10" name="Platshållare för text 9">
            <a:extLst>
              <a:ext uri="{FF2B5EF4-FFF2-40B4-BE49-F238E27FC236}">
                <a16:creationId xmlns:a16="http://schemas.microsoft.com/office/drawing/2014/main" id="{A5493A78-44F8-4F50-A7F3-081B221BC1ED}"/>
              </a:ext>
            </a:extLst>
          </p:cNvPr>
          <p:cNvSpPr>
            <a:spLocks noGrp="1"/>
          </p:cNvSpPr>
          <p:nvPr>
            <p:ph type="body" sz="quarter" idx="18"/>
          </p:nvPr>
        </p:nvSpPr>
        <p:spPr>
          <a:xfrm>
            <a:off x="9302749" y="396875"/>
            <a:ext cx="2633708" cy="2026015"/>
          </a:xfrm>
          <a:prstGeom prst="flowChartInputOutput">
            <a:avLst/>
          </a:prstGeom>
          <a:solidFill>
            <a:schemeClr val="bg1"/>
          </a:solidFill>
        </p:spPr>
        <p:txBody>
          <a:bodyPr anchor="ctr" anchorCtr="0"/>
          <a:lstStyle>
            <a:lvl1pPr marL="0" indent="0">
              <a:buFontTx/>
              <a:buNone/>
              <a:defRPr sz="2000"/>
            </a:lvl1pPr>
          </a:lstStyle>
          <a:p>
            <a:pPr lvl="0"/>
            <a:r>
              <a:rPr lang="sv-SE"/>
              <a:t>Klicka här för att ändra format på bakgrundstexten</a:t>
            </a:r>
          </a:p>
        </p:txBody>
      </p:sp>
    </p:spTree>
    <p:extLst>
      <p:ext uri="{BB962C8B-B14F-4D97-AF65-F5344CB8AC3E}">
        <p14:creationId xmlns:p14="http://schemas.microsoft.com/office/powerpoint/2010/main" val="11130913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ext, helbild och box svart logo">
    <p:spTree>
      <p:nvGrpSpPr>
        <p:cNvPr id="1" name=""/>
        <p:cNvGrpSpPr/>
        <p:nvPr/>
      </p:nvGrpSpPr>
      <p:grpSpPr>
        <a:xfrm>
          <a:off x="0" y="0"/>
          <a:ext cx="0" cy="0"/>
          <a:chOff x="0" y="0"/>
          <a:chExt cx="0" cy="0"/>
        </a:xfrm>
      </p:grpSpPr>
      <p:sp>
        <p:nvSpPr>
          <p:cNvPr id="26" name="Platshållare för bild 25">
            <a:extLst>
              <a:ext uri="{FF2B5EF4-FFF2-40B4-BE49-F238E27FC236}">
                <a16:creationId xmlns:a16="http://schemas.microsoft.com/office/drawing/2014/main" id="{28BBEBFD-9041-4D3E-BCBC-2003EE8BBAA3}"/>
              </a:ext>
            </a:extLst>
          </p:cNvPr>
          <p:cNvSpPr>
            <a:spLocks noGrp="1"/>
          </p:cNvSpPr>
          <p:nvPr>
            <p:ph type="pic" sz="quarter" idx="13" hasCustomPrompt="1"/>
          </p:nvPr>
        </p:nvSpPr>
        <p:spPr>
          <a:xfrm>
            <a:off x="0" y="0"/>
            <a:ext cx="12193200" cy="6858000"/>
          </a:xfrm>
          <a:solidFill>
            <a:schemeClr val="tx2">
              <a:lumMod val="20000"/>
              <a:lumOff val="80000"/>
            </a:schemeClr>
          </a:solidFill>
        </p:spPr>
        <p:txBody>
          <a:bodyPr tIns="180000"/>
          <a:lstStyle>
            <a:lvl1pPr marL="0" indent="0" algn="ctr">
              <a:buFontTx/>
              <a:buNone/>
              <a:defRPr sz="1800">
                <a:solidFill>
                  <a:schemeClr val="bg1"/>
                </a:solidFill>
              </a:defRPr>
            </a:lvl1pPr>
          </a:lstStyle>
          <a:p>
            <a:r>
              <a:rPr lang="sv-SE" dirty="0"/>
              <a:t>Klicka på ikonen för att lägga till bild</a:t>
            </a:r>
          </a:p>
        </p:txBody>
      </p:sp>
      <p:sp>
        <p:nvSpPr>
          <p:cNvPr id="2" name="Rubrik 1">
            <a:extLst>
              <a:ext uri="{FF2B5EF4-FFF2-40B4-BE49-F238E27FC236}">
                <a16:creationId xmlns:a16="http://schemas.microsoft.com/office/drawing/2014/main" id="{8B15A51B-F5FD-46C6-BB50-13243C98858E}"/>
              </a:ext>
            </a:extLst>
          </p:cNvPr>
          <p:cNvSpPr>
            <a:spLocks noGrp="1"/>
          </p:cNvSpPr>
          <p:nvPr>
            <p:ph type="title" hasCustomPrompt="1"/>
          </p:nvPr>
        </p:nvSpPr>
        <p:spPr>
          <a:xfrm>
            <a:off x="365125" y="407201"/>
            <a:ext cx="5730874" cy="504825"/>
          </a:xfrm>
        </p:spPr>
        <p:txBody>
          <a:bodyPr/>
          <a:lstStyle>
            <a:lvl1pPr>
              <a:defRPr>
                <a:solidFill>
                  <a:schemeClr val="tx1"/>
                </a:solidFill>
              </a:defRPr>
            </a:lvl1pPr>
          </a:lstStyle>
          <a:p>
            <a:r>
              <a:rPr lang="sv-SE" dirty="0"/>
              <a:t>Rubrik, 40pt</a:t>
            </a:r>
          </a:p>
        </p:txBody>
      </p:sp>
      <p:sp>
        <p:nvSpPr>
          <p:cNvPr id="24" name="Platshållare för text 23">
            <a:extLst>
              <a:ext uri="{FF2B5EF4-FFF2-40B4-BE49-F238E27FC236}">
                <a16:creationId xmlns:a16="http://schemas.microsoft.com/office/drawing/2014/main" id="{65998069-9831-40A0-B692-D602AD46B587}"/>
              </a:ext>
            </a:extLst>
          </p:cNvPr>
          <p:cNvSpPr>
            <a:spLocks noGrp="1"/>
          </p:cNvSpPr>
          <p:nvPr>
            <p:ph type="body" sz="quarter" idx="12" hasCustomPrompt="1"/>
          </p:nvPr>
        </p:nvSpPr>
        <p:spPr>
          <a:xfrm>
            <a:off x="365125" y="993775"/>
            <a:ext cx="5730875" cy="576263"/>
          </a:xfrm>
        </p:spPr>
        <p:txBody>
          <a:bodyPr/>
          <a:lstStyle>
            <a:lvl1pPr marL="0" indent="0">
              <a:buFontTx/>
              <a:buNone/>
              <a:defRPr sz="2800">
                <a:solidFill>
                  <a:schemeClr val="tx2"/>
                </a:solidFill>
              </a:defRPr>
            </a:lvl1pPr>
          </a:lstStyle>
          <a:p>
            <a:pPr lvl="0"/>
            <a:r>
              <a:rPr lang="sv-SE" dirty="0"/>
              <a:t>Underrubrik, 28pt</a:t>
            </a:r>
          </a:p>
        </p:txBody>
      </p:sp>
      <p:sp>
        <p:nvSpPr>
          <p:cNvPr id="22" name="Platshållare för text 21">
            <a:extLst>
              <a:ext uri="{FF2B5EF4-FFF2-40B4-BE49-F238E27FC236}">
                <a16:creationId xmlns:a16="http://schemas.microsoft.com/office/drawing/2014/main" id="{9C38F87F-9227-4456-B8D0-72C76EB4579E}"/>
              </a:ext>
            </a:extLst>
          </p:cNvPr>
          <p:cNvSpPr>
            <a:spLocks noGrp="1"/>
          </p:cNvSpPr>
          <p:nvPr>
            <p:ph type="body" sz="quarter" idx="11" hasCustomPrompt="1"/>
          </p:nvPr>
        </p:nvSpPr>
        <p:spPr>
          <a:xfrm>
            <a:off x="365125" y="1990726"/>
            <a:ext cx="5730874" cy="35433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dirty="0"/>
              <a:t>Nivå 1, 32pt</a:t>
            </a:r>
          </a:p>
          <a:p>
            <a:pPr lvl="1"/>
            <a:r>
              <a:rPr lang="sv-SE" dirty="0"/>
              <a:t>Nivå 2, 28pt</a:t>
            </a:r>
          </a:p>
          <a:p>
            <a:pPr lvl="2"/>
            <a:r>
              <a:rPr lang="sv-SE" dirty="0"/>
              <a:t>Nivå 3, 24pt</a:t>
            </a:r>
          </a:p>
          <a:p>
            <a:pPr lvl="3"/>
            <a:r>
              <a:rPr lang="sv-SE" dirty="0"/>
              <a:t>Nivå 4, 20pt</a:t>
            </a:r>
          </a:p>
          <a:p>
            <a:pPr lvl="4"/>
            <a:r>
              <a:rPr lang="sv-SE" dirty="0"/>
              <a:t>Nivå 5, 20pt</a:t>
            </a:r>
          </a:p>
        </p:txBody>
      </p:sp>
      <p:sp>
        <p:nvSpPr>
          <p:cNvPr id="3" name="Platshållare för datum 2">
            <a:extLst>
              <a:ext uri="{FF2B5EF4-FFF2-40B4-BE49-F238E27FC236}">
                <a16:creationId xmlns:a16="http://schemas.microsoft.com/office/drawing/2014/main" id="{998C5F53-3C99-465F-A9DC-9C5A34F97BF0}"/>
              </a:ext>
            </a:extLst>
          </p:cNvPr>
          <p:cNvSpPr>
            <a:spLocks noGrp="1"/>
          </p:cNvSpPr>
          <p:nvPr>
            <p:ph type="dt" sz="half" idx="14"/>
          </p:nvPr>
        </p:nvSpPr>
        <p:spPr/>
        <p:txBody>
          <a:bodyPr/>
          <a:lstStyle>
            <a:lvl1pPr>
              <a:defRPr>
                <a:solidFill>
                  <a:schemeClr val="tx1"/>
                </a:solidFill>
              </a:defRPr>
            </a:lvl1pPr>
          </a:lstStyle>
          <a:p>
            <a:r>
              <a:rPr lang="sv-SE"/>
              <a:t>2020-05-27</a:t>
            </a:r>
            <a:endParaRPr lang="sv-SE" dirty="0"/>
          </a:p>
        </p:txBody>
      </p:sp>
      <p:sp>
        <p:nvSpPr>
          <p:cNvPr id="4" name="Platshållare för sidfot 3">
            <a:extLst>
              <a:ext uri="{FF2B5EF4-FFF2-40B4-BE49-F238E27FC236}">
                <a16:creationId xmlns:a16="http://schemas.microsoft.com/office/drawing/2014/main" id="{BEA1FA90-33A7-4D62-BF11-7BCD5438D127}"/>
              </a:ext>
            </a:extLst>
          </p:cNvPr>
          <p:cNvSpPr>
            <a:spLocks noGrp="1"/>
          </p:cNvSpPr>
          <p:nvPr>
            <p:ph type="ftr" sz="quarter" idx="15"/>
          </p:nvPr>
        </p:nvSpPr>
        <p:spPr/>
        <p:txBody>
          <a:bodyPr/>
          <a:lstStyle>
            <a:lvl1pPr>
              <a:defRPr>
                <a:solidFill>
                  <a:schemeClr val="tx1"/>
                </a:solidFill>
              </a:defRPr>
            </a:lvl1pPr>
          </a:lstStyle>
          <a:p>
            <a:r>
              <a:rPr lang="sv-SE"/>
              <a:t>Sidfot</a:t>
            </a:r>
            <a:endParaRPr lang="sv-SE" dirty="0"/>
          </a:p>
        </p:txBody>
      </p:sp>
      <p:sp>
        <p:nvSpPr>
          <p:cNvPr id="5" name="Platshållare för bildnummer 4">
            <a:extLst>
              <a:ext uri="{FF2B5EF4-FFF2-40B4-BE49-F238E27FC236}">
                <a16:creationId xmlns:a16="http://schemas.microsoft.com/office/drawing/2014/main" id="{3D665792-A660-4BC1-B961-AD0D4384A6F1}"/>
              </a:ext>
            </a:extLst>
          </p:cNvPr>
          <p:cNvSpPr>
            <a:spLocks noGrp="1"/>
          </p:cNvSpPr>
          <p:nvPr>
            <p:ph type="sldNum" sz="quarter" idx="16"/>
          </p:nvPr>
        </p:nvSpPr>
        <p:spPr/>
        <p:txBody>
          <a:bodyPr/>
          <a:lstStyle>
            <a:lvl1pPr>
              <a:defRPr>
                <a:solidFill>
                  <a:schemeClr val="tx1"/>
                </a:solidFill>
              </a:defRPr>
            </a:lvl1pPr>
          </a:lstStyle>
          <a:p>
            <a:fld id="{AE086683-F536-42AB-ABBC-F4803DFE8DBC}" type="slidenum">
              <a:rPr lang="sv-SE" smtClean="0"/>
              <a:pPr/>
              <a:t>‹#›</a:t>
            </a:fld>
            <a:endParaRPr lang="sv-SE" dirty="0"/>
          </a:p>
        </p:txBody>
      </p:sp>
      <p:sp>
        <p:nvSpPr>
          <p:cNvPr id="7" name="Platshållare för text 6">
            <a:extLst>
              <a:ext uri="{FF2B5EF4-FFF2-40B4-BE49-F238E27FC236}">
                <a16:creationId xmlns:a16="http://schemas.microsoft.com/office/drawing/2014/main" id="{6C81C828-BCBA-47AB-8522-17CECA6F7555}"/>
              </a:ext>
            </a:extLst>
          </p:cNvPr>
          <p:cNvSpPr>
            <a:spLocks noGrp="1"/>
          </p:cNvSpPr>
          <p:nvPr>
            <p:ph type="body" sz="quarter" idx="17" hasCustomPrompt="1"/>
          </p:nvPr>
        </p:nvSpPr>
        <p:spPr>
          <a:xfrm>
            <a:off x="11043919" y="6127622"/>
            <a:ext cx="792480" cy="527304"/>
          </a:xfrm>
          <a:blipFill>
            <a:blip r:embed="rId2"/>
            <a:stretch>
              <a:fillRect/>
            </a:stretch>
          </a:blipFill>
        </p:spPr>
        <p:txBody>
          <a:bodyPr/>
          <a:lstStyle>
            <a:lvl1pPr marL="0" indent="0">
              <a:buFontTx/>
              <a:buNone/>
              <a:defRPr/>
            </a:lvl1pPr>
          </a:lstStyle>
          <a:p>
            <a:pPr lvl="0"/>
            <a:r>
              <a:rPr lang="sv-SE" dirty="0"/>
              <a:t> </a:t>
            </a:r>
          </a:p>
        </p:txBody>
      </p:sp>
      <p:sp>
        <p:nvSpPr>
          <p:cNvPr id="10" name="Platshållare för text 9">
            <a:extLst>
              <a:ext uri="{FF2B5EF4-FFF2-40B4-BE49-F238E27FC236}">
                <a16:creationId xmlns:a16="http://schemas.microsoft.com/office/drawing/2014/main" id="{A5493A78-44F8-4F50-A7F3-081B221BC1ED}"/>
              </a:ext>
            </a:extLst>
          </p:cNvPr>
          <p:cNvSpPr>
            <a:spLocks noGrp="1"/>
          </p:cNvSpPr>
          <p:nvPr>
            <p:ph type="body" sz="quarter" idx="18"/>
          </p:nvPr>
        </p:nvSpPr>
        <p:spPr>
          <a:xfrm>
            <a:off x="9302749" y="396875"/>
            <a:ext cx="2633708" cy="2026015"/>
          </a:xfrm>
          <a:prstGeom prst="flowChartInputOutput">
            <a:avLst/>
          </a:prstGeom>
          <a:solidFill>
            <a:schemeClr val="bg1"/>
          </a:solidFill>
        </p:spPr>
        <p:txBody>
          <a:bodyPr anchor="ctr" anchorCtr="0"/>
          <a:lstStyle>
            <a:lvl1pPr marL="0" indent="0">
              <a:buFontTx/>
              <a:buNone/>
              <a:defRPr sz="2000"/>
            </a:lvl1pPr>
          </a:lstStyle>
          <a:p>
            <a:pPr lvl="0"/>
            <a:r>
              <a:rPr lang="sv-SE"/>
              <a:t>Klicka här för att ändra format på bakgrundstexten</a:t>
            </a:r>
          </a:p>
        </p:txBody>
      </p:sp>
    </p:spTree>
    <p:extLst>
      <p:ext uri="{BB962C8B-B14F-4D97-AF65-F5344CB8AC3E}">
        <p14:creationId xmlns:p14="http://schemas.microsoft.com/office/powerpoint/2010/main" val="9767325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ext, helbild vit logo">
    <p:spTree>
      <p:nvGrpSpPr>
        <p:cNvPr id="1" name=""/>
        <p:cNvGrpSpPr/>
        <p:nvPr/>
      </p:nvGrpSpPr>
      <p:grpSpPr>
        <a:xfrm>
          <a:off x="0" y="0"/>
          <a:ext cx="0" cy="0"/>
          <a:chOff x="0" y="0"/>
          <a:chExt cx="0" cy="0"/>
        </a:xfrm>
      </p:grpSpPr>
      <p:sp>
        <p:nvSpPr>
          <p:cNvPr id="26" name="Platshållare för bild 25">
            <a:extLst>
              <a:ext uri="{FF2B5EF4-FFF2-40B4-BE49-F238E27FC236}">
                <a16:creationId xmlns:a16="http://schemas.microsoft.com/office/drawing/2014/main" id="{28BBEBFD-9041-4D3E-BCBC-2003EE8BBAA3}"/>
              </a:ext>
            </a:extLst>
          </p:cNvPr>
          <p:cNvSpPr>
            <a:spLocks noGrp="1"/>
          </p:cNvSpPr>
          <p:nvPr>
            <p:ph type="pic" sz="quarter" idx="13" hasCustomPrompt="1"/>
          </p:nvPr>
        </p:nvSpPr>
        <p:spPr>
          <a:xfrm>
            <a:off x="0" y="0"/>
            <a:ext cx="12193200" cy="6858000"/>
          </a:xfrm>
          <a:solidFill>
            <a:schemeClr val="tx2">
              <a:lumMod val="20000"/>
              <a:lumOff val="80000"/>
            </a:schemeClr>
          </a:solidFill>
        </p:spPr>
        <p:txBody>
          <a:bodyPr tIns="180000"/>
          <a:lstStyle>
            <a:lvl1pPr marL="0" indent="0" algn="ctr">
              <a:buFontTx/>
              <a:buNone/>
              <a:defRPr sz="1800">
                <a:solidFill>
                  <a:schemeClr val="bg1"/>
                </a:solidFill>
              </a:defRPr>
            </a:lvl1pPr>
          </a:lstStyle>
          <a:p>
            <a:r>
              <a:rPr lang="sv-SE" dirty="0"/>
              <a:t>Klicka på ikonen för att lägga till bild</a:t>
            </a:r>
          </a:p>
        </p:txBody>
      </p:sp>
      <p:sp>
        <p:nvSpPr>
          <p:cNvPr id="2" name="Rubrik 1">
            <a:extLst>
              <a:ext uri="{FF2B5EF4-FFF2-40B4-BE49-F238E27FC236}">
                <a16:creationId xmlns:a16="http://schemas.microsoft.com/office/drawing/2014/main" id="{8B15A51B-F5FD-46C6-BB50-13243C98858E}"/>
              </a:ext>
            </a:extLst>
          </p:cNvPr>
          <p:cNvSpPr>
            <a:spLocks noGrp="1"/>
          </p:cNvSpPr>
          <p:nvPr>
            <p:ph type="title" hasCustomPrompt="1"/>
          </p:nvPr>
        </p:nvSpPr>
        <p:spPr>
          <a:xfrm>
            <a:off x="365125" y="407201"/>
            <a:ext cx="11461750" cy="504825"/>
          </a:xfrm>
        </p:spPr>
        <p:txBody>
          <a:bodyPr/>
          <a:lstStyle>
            <a:lvl1pPr>
              <a:defRPr>
                <a:solidFill>
                  <a:schemeClr val="bg1"/>
                </a:solidFill>
              </a:defRPr>
            </a:lvl1pPr>
          </a:lstStyle>
          <a:p>
            <a:r>
              <a:rPr lang="sv-SE" dirty="0"/>
              <a:t>Rubrik, 40pt</a:t>
            </a:r>
          </a:p>
        </p:txBody>
      </p:sp>
      <p:sp>
        <p:nvSpPr>
          <p:cNvPr id="24" name="Platshållare för text 23">
            <a:extLst>
              <a:ext uri="{FF2B5EF4-FFF2-40B4-BE49-F238E27FC236}">
                <a16:creationId xmlns:a16="http://schemas.microsoft.com/office/drawing/2014/main" id="{65998069-9831-40A0-B692-D602AD46B587}"/>
              </a:ext>
            </a:extLst>
          </p:cNvPr>
          <p:cNvSpPr>
            <a:spLocks noGrp="1"/>
          </p:cNvSpPr>
          <p:nvPr>
            <p:ph type="body" sz="quarter" idx="12" hasCustomPrompt="1"/>
          </p:nvPr>
        </p:nvSpPr>
        <p:spPr>
          <a:xfrm>
            <a:off x="365125" y="993775"/>
            <a:ext cx="11461752" cy="576263"/>
          </a:xfrm>
        </p:spPr>
        <p:txBody>
          <a:bodyPr/>
          <a:lstStyle>
            <a:lvl1pPr marL="0" indent="0">
              <a:buFontTx/>
              <a:buNone/>
              <a:defRPr sz="2800">
                <a:solidFill>
                  <a:schemeClr val="tx2"/>
                </a:solidFill>
              </a:defRPr>
            </a:lvl1pPr>
          </a:lstStyle>
          <a:p>
            <a:pPr lvl="0"/>
            <a:r>
              <a:rPr lang="sv-SE" dirty="0"/>
              <a:t>Underrubrik, 28pt</a:t>
            </a:r>
          </a:p>
        </p:txBody>
      </p:sp>
      <p:sp>
        <p:nvSpPr>
          <p:cNvPr id="18" name="Platshållare för text 17">
            <a:extLst>
              <a:ext uri="{FF2B5EF4-FFF2-40B4-BE49-F238E27FC236}">
                <a16:creationId xmlns:a16="http://schemas.microsoft.com/office/drawing/2014/main" id="{8EF030F8-4324-49BB-835D-33866DBBC270}"/>
              </a:ext>
            </a:extLst>
          </p:cNvPr>
          <p:cNvSpPr>
            <a:spLocks noGrp="1"/>
          </p:cNvSpPr>
          <p:nvPr>
            <p:ph type="body" sz="quarter" idx="21" hasCustomPrompt="1"/>
          </p:nvPr>
        </p:nvSpPr>
        <p:spPr>
          <a:xfrm>
            <a:off x="365124" y="1990726"/>
            <a:ext cx="5544000" cy="35433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a:t>Nivå 1, 32pt</a:t>
            </a:r>
          </a:p>
          <a:p>
            <a:pPr lvl="1"/>
            <a:r>
              <a:rPr lang="sv-SE" dirty="0"/>
              <a:t>Nivå 2, 28pt</a:t>
            </a:r>
          </a:p>
          <a:p>
            <a:pPr lvl="2"/>
            <a:r>
              <a:rPr lang="sv-SE" dirty="0"/>
              <a:t>Nivå 3, 24pt</a:t>
            </a:r>
          </a:p>
          <a:p>
            <a:pPr lvl="3"/>
            <a:r>
              <a:rPr lang="sv-SE" dirty="0"/>
              <a:t>Nivå 4, 20pt</a:t>
            </a:r>
          </a:p>
          <a:p>
            <a:pPr lvl="4"/>
            <a:r>
              <a:rPr lang="sv-SE" dirty="0"/>
              <a:t>Nivå 5, 20pt</a:t>
            </a:r>
          </a:p>
        </p:txBody>
      </p:sp>
      <p:sp>
        <p:nvSpPr>
          <p:cNvPr id="21" name="Platshållare för text 20">
            <a:extLst>
              <a:ext uri="{FF2B5EF4-FFF2-40B4-BE49-F238E27FC236}">
                <a16:creationId xmlns:a16="http://schemas.microsoft.com/office/drawing/2014/main" id="{4DF5E7DD-5E24-4AA9-A972-25E1909B57B8}"/>
              </a:ext>
            </a:extLst>
          </p:cNvPr>
          <p:cNvSpPr>
            <a:spLocks noGrp="1"/>
          </p:cNvSpPr>
          <p:nvPr>
            <p:ph type="body" sz="quarter" idx="22" hasCustomPrompt="1"/>
          </p:nvPr>
        </p:nvSpPr>
        <p:spPr>
          <a:xfrm>
            <a:off x="6284838" y="1990726"/>
            <a:ext cx="5544000" cy="35433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a:t>Nivå 1, 32pt</a:t>
            </a:r>
          </a:p>
          <a:p>
            <a:pPr lvl="1"/>
            <a:r>
              <a:rPr lang="sv-SE" dirty="0"/>
              <a:t>Nivå 2, 28pt</a:t>
            </a:r>
          </a:p>
          <a:p>
            <a:pPr lvl="2"/>
            <a:r>
              <a:rPr lang="sv-SE" dirty="0"/>
              <a:t>Nivå 3, 24pt</a:t>
            </a:r>
          </a:p>
          <a:p>
            <a:pPr lvl="3"/>
            <a:r>
              <a:rPr lang="sv-SE" dirty="0"/>
              <a:t>Nivå 4, 20pt</a:t>
            </a:r>
          </a:p>
          <a:p>
            <a:pPr lvl="4"/>
            <a:r>
              <a:rPr lang="sv-SE" dirty="0"/>
              <a:t>Nivå 5, 20pt</a:t>
            </a:r>
          </a:p>
          <a:p>
            <a:pPr lvl="4"/>
            <a:endParaRPr lang="sv-SE" dirty="0"/>
          </a:p>
        </p:txBody>
      </p:sp>
      <p:sp>
        <p:nvSpPr>
          <p:cNvPr id="3" name="Platshållare för datum 2">
            <a:extLst>
              <a:ext uri="{FF2B5EF4-FFF2-40B4-BE49-F238E27FC236}">
                <a16:creationId xmlns:a16="http://schemas.microsoft.com/office/drawing/2014/main" id="{998C5F53-3C99-465F-A9DC-9C5A34F97BF0}"/>
              </a:ext>
            </a:extLst>
          </p:cNvPr>
          <p:cNvSpPr>
            <a:spLocks noGrp="1"/>
          </p:cNvSpPr>
          <p:nvPr>
            <p:ph type="dt" sz="half" idx="14"/>
          </p:nvPr>
        </p:nvSpPr>
        <p:spPr/>
        <p:txBody>
          <a:bodyPr/>
          <a:lstStyle>
            <a:lvl1pPr>
              <a:defRPr>
                <a:solidFill>
                  <a:schemeClr val="bg1"/>
                </a:solidFill>
              </a:defRPr>
            </a:lvl1pPr>
          </a:lstStyle>
          <a:p>
            <a:r>
              <a:rPr lang="sv-SE"/>
              <a:t>2020-05-27</a:t>
            </a:r>
            <a:endParaRPr lang="sv-SE" dirty="0"/>
          </a:p>
        </p:txBody>
      </p:sp>
      <p:sp>
        <p:nvSpPr>
          <p:cNvPr id="4" name="Platshållare för sidfot 3">
            <a:extLst>
              <a:ext uri="{FF2B5EF4-FFF2-40B4-BE49-F238E27FC236}">
                <a16:creationId xmlns:a16="http://schemas.microsoft.com/office/drawing/2014/main" id="{BEA1FA90-33A7-4D62-BF11-7BCD5438D127}"/>
              </a:ext>
            </a:extLst>
          </p:cNvPr>
          <p:cNvSpPr>
            <a:spLocks noGrp="1"/>
          </p:cNvSpPr>
          <p:nvPr>
            <p:ph type="ftr" sz="quarter" idx="15"/>
          </p:nvPr>
        </p:nvSpPr>
        <p:spPr/>
        <p:txBody>
          <a:bodyPr/>
          <a:lstStyle>
            <a:lvl1pPr>
              <a:defRPr>
                <a:solidFill>
                  <a:schemeClr val="bg1"/>
                </a:solidFill>
              </a:defRPr>
            </a:lvl1pPr>
          </a:lstStyle>
          <a:p>
            <a:r>
              <a:rPr lang="sv-SE"/>
              <a:t>Sidfot</a:t>
            </a:r>
            <a:endParaRPr lang="sv-SE" dirty="0"/>
          </a:p>
        </p:txBody>
      </p:sp>
      <p:sp>
        <p:nvSpPr>
          <p:cNvPr id="5" name="Platshållare för bildnummer 4">
            <a:extLst>
              <a:ext uri="{FF2B5EF4-FFF2-40B4-BE49-F238E27FC236}">
                <a16:creationId xmlns:a16="http://schemas.microsoft.com/office/drawing/2014/main" id="{3D665792-A660-4BC1-B961-AD0D4384A6F1}"/>
              </a:ext>
            </a:extLst>
          </p:cNvPr>
          <p:cNvSpPr>
            <a:spLocks noGrp="1"/>
          </p:cNvSpPr>
          <p:nvPr>
            <p:ph type="sldNum" sz="quarter" idx="16"/>
          </p:nvPr>
        </p:nvSpPr>
        <p:spPr/>
        <p:txBody>
          <a:bodyPr/>
          <a:lstStyle>
            <a:lvl1pPr>
              <a:defRPr>
                <a:solidFill>
                  <a:schemeClr val="bg1"/>
                </a:solidFill>
              </a:defRPr>
            </a:lvl1pPr>
          </a:lstStyle>
          <a:p>
            <a:fld id="{AE086683-F536-42AB-ABBC-F4803DFE8DBC}" type="slidenum">
              <a:rPr lang="sv-SE" smtClean="0"/>
              <a:pPr/>
              <a:t>‹#›</a:t>
            </a:fld>
            <a:endParaRPr lang="sv-SE" dirty="0"/>
          </a:p>
        </p:txBody>
      </p:sp>
      <p:sp>
        <p:nvSpPr>
          <p:cNvPr id="28" name="Platshållare för text 27">
            <a:extLst>
              <a:ext uri="{FF2B5EF4-FFF2-40B4-BE49-F238E27FC236}">
                <a16:creationId xmlns:a16="http://schemas.microsoft.com/office/drawing/2014/main" id="{558034D6-D322-4D57-BAD2-118557BD635C}"/>
              </a:ext>
            </a:extLst>
          </p:cNvPr>
          <p:cNvSpPr>
            <a:spLocks noGrp="1"/>
          </p:cNvSpPr>
          <p:nvPr>
            <p:ph type="body" sz="quarter" idx="23" hasCustomPrompt="1"/>
          </p:nvPr>
        </p:nvSpPr>
        <p:spPr bwMode="black">
          <a:xfrm>
            <a:off x="11043919" y="6127622"/>
            <a:ext cx="792480" cy="527304"/>
          </a:xfrm>
          <a:blipFill>
            <a:blip r:embed="rId2"/>
            <a:stretch>
              <a:fillRect/>
            </a:stretch>
          </a:blipFill>
        </p:spPr>
        <p:txBody>
          <a:bodyPr/>
          <a:lstStyle>
            <a:lvl1pPr marL="0" indent="0">
              <a:buFontTx/>
              <a:buNone/>
              <a:defRPr/>
            </a:lvl1pPr>
          </a:lstStyle>
          <a:p>
            <a:pPr lvl="0"/>
            <a:r>
              <a:rPr lang="sv-SE" dirty="0"/>
              <a:t> </a:t>
            </a:r>
          </a:p>
        </p:txBody>
      </p:sp>
    </p:spTree>
    <p:extLst>
      <p:ext uri="{BB962C8B-B14F-4D97-AF65-F5344CB8AC3E}">
        <p14:creationId xmlns:p14="http://schemas.microsoft.com/office/powerpoint/2010/main" val="12588494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xt, helbild svart logo">
    <p:spTree>
      <p:nvGrpSpPr>
        <p:cNvPr id="1" name=""/>
        <p:cNvGrpSpPr/>
        <p:nvPr/>
      </p:nvGrpSpPr>
      <p:grpSpPr>
        <a:xfrm>
          <a:off x="0" y="0"/>
          <a:ext cx="0" cy="0"/>
          <a:chOff x="0" y="0"/>
          <a:chExt cx="0" cy="0"/>
        </a:xfrm>
      </p:grpSpPr>
      <p:sp>
        <p:nvSpPr>
          <p:cNvPr id="26" name="Platshållare för bild 25">
            <a:extLst>
              <a:ext uri="{FF2B5EF4-FFF2-40B4-BE49-F238E27FC236}">
                <a16:creationId xmlns:a16="http://schemas.microsoft.com/office/drawing/2014/main" id="{28BBEBFD-9041-4D3E-BCBC-2003EE8BBAA3}"/>
              </a:ext>
            </a:extLst>
          </p:cNvPr>
          <p:cNvSpPr>
            <a:spLocks noGrp="1"/>
          </p:cNvSpPr>
          <p:nvPr>
            <p:ph type="pic" sz="quarter" idx="13" hasCustomPrompt="1"/>
          </p:nvPr>
        </p:nvSpPr>
        <p:spPr>
          <a:xfrm>
            <a:off x="0" y="0"/>
            <a:ext cx="12193200" cy="6858000"/>
          </a:xfrm>
          <a:solidFill>
            <a:schemeClr val="tx2">
              <a:lumMod val="20000"/>
              <a:lumOff val="80000"/>
            </a:schemeClr>
          </a:solidFill>
        </p:spPr>
        <p:txBody>
          <a:bodyPr tIns="180000"/>
          <a:lstStyle>
            <a:lvl1pPr marL="0" indent="0" algn="ctr">
              <a:buFontTx/>
              <a:buNone/>
              <a:defRPr sz="1800">
                <a:solidFill>
                  <a:schemeClr val="bg1"/>
                </a:solidFill>
              </a:defRPr>
            </a:lvl1pPr>
          </a:lstStyle>
          <a:p>
            <a:r>
              <a:rPr lang="sv-SE" dirty="0"/>
              <a:t>Klicka på ikonen för att lägga till bild</a:t>
            </a:r>
          </a:p>
        </p:txBody>
      </p:sp>
      <p:sp>
        <p:nvSpPr>
          <p:cNvPr id="2" name="Rubrik 1">
            <a:extLst>
              <a:ext uri="{FF2B5EF4-FFF2-40B4-BE49-F238E27FC236}">
                <a16:creationId xmlns:a16="http://schemas.microsoft.com/office/drawing/2014/main" id="{8B15A51B-F5FD-46C6-BB50-13243C98858E}"/>
              </a:ext>
            </a:extLst>
          </p:cNvPr>
          <p:cNvSpPr>
            <a:spLocks noGrp="1"/>
          </p:cNvSpPr>
          <p:nvPr>
            <p:ph type="title" hasCustomPrompt="1"/>
          </p:nvPr>
        </p:nvSpPr>
        <p:spPr>
          <a:xfrm>
            <a:off x="365125" y="407201"/>
            <a:ext cx="11461750" cy="504825"/>
          </a:xfrm>
        </p:spPr>
        <p:txBody>
          <a:bodyPr/>
          <a:lstStyle>
            <a:lvl1pPr>
              <a:defRPr>
                <a:solidFill>
                  <a:schemeClr val="tx1"/>
                </a:solidFill>
              </a:defRPr>
            </a:lvl1pPr>
          </a:lstStyle>
          <a:p>
            <a:r>
              <a:rPr lang="sv-SE" dirty="0"/>
              <a:t>Rubrik, 40pt</a:t>
            </a:r>
          </a:p>
        </p:txBody>
      </p:sp>
      <p:sp>
        <p:nvSpPr>
          <p:cNvPr id="24" name="Platshållare för text 23">
            <a:extLst>
              <a:ext uri="{FF2B5EF4-FFF2-40B4-BE49-F238E27FC236}">
                <a16:creationId xmlns:a16="http://schemas.microsoft.com/office/drawing/2014/main" id="{65998069-9831-40A0-B692-D602AD46B587}"/>
              </a:ext>
            </a:extLst>
          </p:cNvPr>
          <p:cNvSpPr>
            <a:spLocks noGrp="1"/>
          </p:cNvSpPr>
          <p:nvPr>
            <p:ph type="body" sz="quarter" idx="12" hasCustomPrompt="1"/>
          </p:nvPr>
        </p:nvSpPr>
        <p:spPr>
          <a:xfrm>
            <a:off x="365125" y="993775"/>
            <a:ext cx="11461752" cy="576263"/>
          </a:xfrm>
        </p:spPr>
        <p:txBody>
          <a:bodyPr/>
          <a:lstStyle>
            <a:lvl1pPr marL="0" indent="0">
              <a:buFontTx/>
              <a:buNone/>
              <a:defRPr sz="2800">
                <a:solidFill>
                  <a:schemeClr val="tx2"/>
                </a:solidFill>
              </a:defRPr>
            </a:lvl1pPr>
          </a:lstStyle>
          <a:p>
            <a:pPr lvl="0"/>
            <a:r>
              <a:rPr lang="sv-SE" dirty="0"/>
              <a:t>Underrubrik, 28pt</a:t>
            </a:r>
          </a:p>
        </p:txBody>
      </p:sp>
      <p:sp>
        <p:nvSpPr>
          <p:cNvPr id="18" name="Platshållare för text 17">
            <a:extLst>
              <a:ext uri="{FF2B5EF4-FFF2-40B4-BE49-F238E27FC236}">
                <a16:creationId xmlns:a16="http://schemas.microsoft.com/office/drawing/2014/main" id="{8EF030F8-4324-49BB-835D-33866DBBC270}"/>
              </a:ext>
            </a:extLst>
          </p:cNvPr>
          <p:cNvSpPr>
            <a:spLocks noGrp="1"/>
          </p:cNvSpPr>
          <p:nvPr>
            <p:ph type="body" sz="quarter" idx="21" hasCustomPrompt="1"/>
          </p:nvPr>
        </p:nvSpPr>
        <p:spPr>
          <a:xfrm>
            <a:off x="365124" y="1990726"/>
            <a:ext cx="5544000" cy="35433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dirty="0"/>
              <a:t>Nivå 1, 32pt</a:t>
            </a:r>
          </a:p>
          <a:p>
            <a:pPr lvl="1"/>
            <a:r>
              <a:rPr lang="sv-SE" dirty="0"/>
              <a:t>Nivå 2, 28pt</a:t>
            </a:r>
          </a:p>
          <a:p>
            <a:pPr lvl="2"/>
            <a:r>
              <a:rPr lang="sv-SE" dirty="0"/>
              <a:t>Nivå 3, 24pt</a:t>
            </a:r>
          </a:p>
          <a:p>
            <a:pPr lvl="3"/>
            <a:r>
              <a:rPr lang="sv-SE" dirty="0"/>
              <a:t>Nivå 4, 20pt</a:t>
            </a:r>
          </a:p>
          <a:p>
            <a:pPr lvl="4"/>
            <a:r>
              <a:rPr lang="sv-SE" dirty="0"/>
              <a:t>Nivå 5, 20pt</a:t>
            </a:r>
          </a:p>
        </p:txBody>
      </p:sp>
      <p:sp>
        <p:nvSpPr>
          <p:cNvPr id="21" name="Platshållare för text 20">
            <a:extLst>
              <a:ext uri="{FF2B5EF4-FFF2-40B4-BE49-F238E27FC236}">
                <a16:creationId xmlns:a16="http://schemas.microsoft.com/office/drawing/2014/main" id="{4DF5E7DD-5E24-4AA9-A972-25E1909B57B8}"/>
              </a:ext>
            </a:extLst>
          </p:cNvPr>
          <p:cNvSpPr>
            <a:spLocks noGrp="1"/>
          </p:cNvSpPr>
          <p:nvPr>
            <p:ph type="body" sz="quarter" idx="22" hasCustomPrompt="1"/>
          </p:nvPr>
        </p:nvSpPr>
        <p:spPr>
          <a:xfrm>
            <a:off x="6284838" y="1990726"/>
            <a:ext cx="5544000" cy="35433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dirty="0"/>
              <a:t>Nivå 1, 32pt</a:t>
            </a:r>
          </a:p>
          <a:p>
            <a:pPr lvl="1"/>
            <a:r>
              <a:rPr lang="sv-SE" dirty="0"/>
              <a:t>Nivå 2, 28pt</a:t>
            </a:r>
          </a:p>
          <a:p>
            <a:pPr lvl="2"/>
            <a:r>
              <a:rPr lang="sv-SE" dirty="0"/>
              <a:t>Nivå 3, 24pt</a:t>
            </a:r>
          </a:p>
          <a:p>
            <a:pPr lvl="3"/>
            <a:r>
              <a:rPr lang="sv-SE" dirty="0"/>
              <a:t>Nivå 4, 20pt</a:t>
            </a:r>
          </a:p>
          <a:p>
            <a:pPr lvl="4"/>
            <a:r>
              <a:rPr lang="sv-SE" dirty="0"/>
              <a:t>Nivå 5, 20pt</a:t>
            </a:r>
          </a:p>
          <a:p>
            <a:pPr lvl="4"/>
            <a:endParaRPr lang="sv-SE" dirty="0"/>
          </a:p>
        </p:txBody>
      </p:sp>
      <p:sp>
        <p:nvSpPr>
          <p:cNvPr id="28" name="Platshållare för text 27">
            <a:extLst>
              <a:ext uri="{FF2B5EF4-FFF2-40B4-BE49-F238E27FC236}">
                <a16:creationId xmlns:a16="http://schemas.microsoft.com/office/drawing/2014/main" id="{558034D6-D322-4D57-BAD2-118557BD635C}"/>
              </a:ext>
            </a:extLst>
          </p:cNvPr>
          <p:cNvSpPr>
            <a:spLocks noGrp="1"/>
          </p:cNvSpPr>
          <p:nvPr>
            <p:ph type="body" sz="quarter" idx="23" hasCustomPrompt="1"/>
          </p:nvPr>
        </p:nvSpPr>
        <p:spPr>
          <a:xfrm>
            <a:off x="11043919" y="6127622"/>
            <a:ext cx="792480" cy="527304"/>
          </a:xfrm>
          <a:blipFill>
            <a:blip r:embed="rId2"/>
            <a:stretch>
              <a:fillRect/>
            </a:stretch>
          </a:blipFill>
        </p:spPr>
        <p:txBody>
          <a:bodyPr/>
          <a:lstStyle>
            <a:lvl1pPr marL="0" indent="0">
              <a:buFontTx/>
              <a:buNone/>
              <a:defRPr/>
            </a:lvl1pPr>
          </a:lstStyle>
          <a:p>
            <a:pPr lvl="0"/>
            <a:r>
              <a:rPr lang="sv-SE" dirty="0"/>
              <a:t> </a:t>
            </a:r>
          </a:p>
        </p:txBody>
      </p:sp>
      <p:sp>
        <p:nvSpPr>
          <p:cNvPr id="6" name="Platshållare för datum 5">
            <a:extLst>
              <a:ext uri="{FF2B5EF4-FFF2-40B4-BE49-F238E27FC236}">
                <a16:creationId xmlns:a16="http://schemas.microsoft.com/office/drawing/2014/main" id="{B318D375-C915-4E93-96DB-447E82232D64}"/>
              </a:ext>
            </a:extLst>
          </p:cNvPr>
          <p:cNvSpPr>
            <a:spLocks noGrp="1"/>
          </p:cNvSpPr>
          <p:nvPr>
            <p:ph type="dt" sz="half" idx="24"/>
          </p:nvPr>
        </p:nvSpPr>
        <p:spPr/>
        <p:txBody>
          <a:bodyPr/>
          <a:lstStyle/>
          <a:p>
            <a:r>
              <a:rPr lang="sv-SE"/>
              <a:t>2020-05-27</a:t>
            </a:r>
            <a:endParaRPr lang="sv-SE" dirty="0"/>
          </a:p>
        </p:txBody>
      </p:sp>
      <p:sp>
        <p:nvSpPr>
          <p:cNvPr id="7" name="Platshållare för sidfot 6">
            <a:extLst>
              <a:ext uri="{FF2B5EF4-FFF2-40B4-BE49-F238E27FC236}">
                <a16:creationId xmlns:a16="http://schemas.microsoft.com/office/drawing/2014/main" id="{8F57A47E-58BF-4BDC-9F25-8D1FCB1002C0}"/>
              </a:ext>
            </a:extLst>
          </p:cNvPr>
          <p:cNvSpPr>
            <a:spLocks noGrp="1"/>
          </p:cNvSpPr>
          <p:nvPr>
            <p:ph type="ftr" sz="quarter" idx="25"/>
          </p:nvPr>
        </p:nvSpPr>
        <p:spPr/>
        <p:txBody>
          <a:bodyPr/>
          <a:lstStyle/>
          <a:p>
            <a:r>
              <a:rPr lang="sv-SE"/>
              <a:t>Sidfot</a:t>
            </a:r>
            <a:endParaRPr lang="sv-SE" dirty="0"/>
          </a:p>
        </p:txBody>
      </p:sp>
      <p:sp>
        <p:nvSpPr>
          <p:cNvPr id="8" name="Platshållare för bildnummer 7">
            <a:extLst>
              <a:ext uri="{FF2B5EF4-FFF2-40B4-BE49-F238E27FC236}">
                <a16:creationId xmlns:a16="http://schemas.microsoft.com/office/drawing/2014/main" id="{6F71D79F-332E-4DDB-ADCF-69B4D35974BB}"/>
              </a:ext>
            </a:extLst>
          </p:cNvPr>
          <p:cNvSpPr>
            <a:spLocks noGrp="1"/>
          </p:cNvSpPr>
          <p:nvPr>
            <p:ph type="sldNum" sz="quarter" idx="26"/>
          </p:nvPr>
        </p:nvSpPr>
        <p:spPr/>
        <p:txBody>
          <a:bodyPr/>
          <a:lstStyle/>
          <a:p>
            <a:fld id="{AE086683-F536-42AB-ABBC-F4803DFE8DBC}" type="slidenum">
              <a:rPr lang="sv-SE" smtClean="0"/>
              <a:pPr/>
              <a:t>‹#›</a:t>
            </a:fld>
            <a:endParaRPr lang="sv-SE" dirty="0"/>
          </a:p>
        </p:txBody>
      </p:sp>
    </p:spTree>
    <p:extLst>
      <p:ext uri="{BB962C8B-B14F-4D97-AF65-F5344CB8AC3E}">
        <p14:creationId xmlns:p14="http://schemas.microsoft.com/office/powerpoint/2010/main" val="809926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B15A51B-F5FD-46C6-BB50-13243C98858E}"/>
              </a:ext>
            </a:extLst>
          </p:cNvPr>
          <p:cNvSpPr>
            <a:spLocks noGrp="1"/>
          </p:cNvSpPr>
          <p:nvPr>
            <p:ph type="title" hasCustomPrompt="1"/>
          </p:nvPr>
        </p:nvSpPr>
        <p:spPr>
          <a:xfrm>
            <a:off x="365124" y="407201"/>
            <a:ext cx="11463713" cy="504825"/>
          </a:xfrm>
        </p:spPr>
        <p:txBody>
          <a:bodyPr/>
          <a:lstStyle>
            <a:lvl1pPr>
              <a:defRPr>
                <a:solidFill>
                  <a:schemeClr val="tx1"/>
                </a:solidFill>
              </a:defRPr>
            </a:lvl1pPr>
          </a:lstStyle>
          <a:p>
            <a:r>
              <a:rPr lang="sv-SE" dirty="0"/>
              <a:t>Rubrik, 40pt</a:t>
            </a:r>
          </a:p>
        </p:txBody>
      </p:sp>
      <p:sp>
        <p:nvSpPr>
          <p:cNvPr id="24" name="Platshållare för text 23">
            <a:extLst>
              <a:ext uri="{FF2B5EF4-FFF2-40B4-BE49-F238E27FC236}">
                <a16:creationId xmlns:a16="http://schemas.microsoft.com/office/drawing/2014/main" id="{65998069-9831-40A0-B692-D602AD46B587}"/>
              </a:ext>
            </a:extLst>
          </p:cNvPr>
          <p:cNvSpPr>
            <a:spLocks noGrp="1"/>
          </p:cNvSpPr>
          <p:nvPr>
            <p:ph type="body" sz="quarter" idx="12" hasCustomPrompt="1"/>
          </p:nvPr>
        </p:nvSpPr>
        <p:spPr>
          <a:xfrm>
            <a:off x="365125" y="993775"/>
            <a:ext cx="11463715" cy="576263"/>
          </a:xfrm>
        </p:spPr>
        <p:txBody>
          <a:bodyPr/>
          <a:lstStyle>
            <a:lvl1pPr marL="0" indent="0">
              <a:buFontTx/>
              <a:buNone/>
              <a:defRPr sz="2800">
                <a:solidFill>
                  <a:schemeClr val="tx2"/>
                </a:solidFill>
              </a:defRPr>
            </a:lvl1pPr>
          </a:lstStyle>
          <a:p>
            <a:pPr lvl="0"/>
            <a:r>
              <a:rPr lang="sv-SE" dirty="0"/>
              <a:t>Underrubrik, 28pt</a:t>
            </a:r>
          </a:p>
        </p:txBody>
      </p:sp>
      <p:sp>
        <p:nvSpPr>
          <p:cNvPr id="6" name="Platshållare för datum 5">
            <a:extLst>
              <a:ext uri="{FF2B5EF4-FFF2-40B4-BE49-F238E27FC236}">
                <a16:creationId xmlns:a16="http://schemas.microsoft.com/office/drawing/2014/main" id="{B318D375-C915-4E93-96DB-447E82232D64}"/>
              </a:ext>
            </a:extLst>
          </p:cNvPr>
          <p:cNvSpPr>
            <a:spLocks noGrp="1"/>
          </p:cNvSpPr>
          <p:nvPr>
            <p:ph type="dt" sz="half" idx="24"/>
          </p:nvPr>
        </p:nvSpPr>
        <p:spPr/>
        <p:txBody>
          <a:bodyPr/>
          <a:lstStyle/>
          <a:p>
            <a:r>
              <a:rPr lang="sv-SE"/>
              <a:t>2020-05-27</a:t>
            </a:r>
            <a:endParaRPr lang="sv-SE" dirty="0"/>
          </a:p>
        </p:txBody>
      </p:sp>
      <p:sp>
        <p:nvSpPr>
          <p:cNvPr id="7" name="Platshållare för sidfot 6">
            <a:extLst>
              <a:ext uri="{FF2B5EF4-FFF2-40B4-BE49-F238E27FC236}">
                <a16:creationId xmlns:a16="http://schemas.microsoft.com/office/drawing/2014/main" id="{8F57A47E-58BF-4BDC-9F25-8D1FCB1002C0}"/>
              </a:ext>
            </a:extLst>
          </p:cNvPr>
          <p:cNvSpPr>
            <a:spLocks noGrp="1"/>
          </p:cNvSpPr>
          <p:nvPr>
            <p:ph type="ftr" sz="quarter" idx="25"/>
          </p:nvPr>
        </p:nvSpPr>
        <p:spPr/>
        <p:txBody>
          <a:bodyPr/>
          <a:lstStyle/>
          <a:p>
            <a:r>
              <a:rPr lang="sv-SE"/>
              <a:t>Sidfot</a:t>
            </a:r>
            <a:endParaRPr lang="sv-SE" dirty="0"/>
          </a:p>
        </p:txBody>
      </p:sp>
      <p:sp>
        <p:nvSpPr>
          <p:cNvPr id="8" name="Platshållare för bildnummer 7">
            <a:extLst>
              <a:ext uri="{FF2B5EF4-FFF2-40B4-BE49-F238E27FC236}">
                <a16:creationId xmlns:a16="http://schemas.microsoft.com/office/drawing/2014/main" id="{6F71D79F-332E-4DDB-ADCF-69B4D35974BB}"/>
              </a:ext>
            </a:extLst>
          </p:cNvPr>
          <p:cNvSpPr>
            <a:spLocks noGrp="1"/>
          </p:cNvSpPr>
          <p:nvPr>
            <p:ph type="sldNum" sz="quarter" idx="26"/>
          </p:nvPr>
        </p:nvSpPr>
        <p:spPr/>
        <p:txBody>
          <a:bodyPr/>
          <a:lstStyle/>
          <a:p>
            <a:fld id="{AE086683-F536-42AB-ABBC-F4803DFE8DBC}" type="slidenum">
              <a:rPr lang="sv-SE" smtClean="0"/>
              <a:pPr/>
              <a:t>‹#›</a:t>
            </a:fld>
            <a:endParaRPr lang="sv-SE" dirty="0"/>
          </a:p>
        </p:txBody>
      </p:sp>
      <p:sp>
        <p:nvSpPr>
          <p:cNvPr id="4" name="Platshållare för innehåll 3">
            <a:extLst>
              <a:ext uri="{FF2B5EF4-FFF2-40B4-BE49-F238E27FC236}">
                <a16:creationId xmlns:a16="http://schemas.microsoft.com/office/drawing/2014/main" id="{F8A41BBB-ED52-4884-B07D-72B1AF4B0B5C}"/>
              </a:ext>
            </a:extLst>
          </p:cNvPr>
          <p:cNvSpPr>
            <a:spLocks noGrp="1"/>
          </p:cNvSpPr>
          <p:nvPr>
            <p:ph sz="quarter" idx="27" hasCustomPrompt="1"/>
          </p:nvPr>
        </p:nvSpPr>
        <p:spPr>
          <a:xfrm>
            <a:off x="365123" y="1990726"/>
            <a:ext cx="5544000" cy="3543300"/>
          </a:xfrm>
        </p:spPr>
        <p:txBody>
          <a:bodyPr/>
          <a:lstStyle/>
          <a:p>
            <a:pPr lvl="0"/>
            <a:r>
              <a:rPr lang="sv-SE" dirty="0"/>
              <a:t>Nivå 1, 32pt</a:t>
            </a:r>
          </a:p>
          <a:p>
            <a:pPr lvl="1"/>
            <a:r>
              <a:rPr lang="sv-SE" dirty="0"/>
              <a:t>Nivå 2, 28pt</a:t>
            </a:r>
          </a:p>
          <a:p>
            <a:pPr lvl="2"/>
            <a:r>
              <a:rPr lang="sv-SE" dirty="0"/>
              <a:t>Nivå 3, 24pt</a:t>
            </a:r>
          </a:p>
          <a:p>
            <a:pPr lvl="3"/>
            <a:r>
              <a:rPr lang="sv-SE" dirty="0"/>
              <a:t>Nivå 4, 20pt</a:t>
            </a:r>
          </a:p>
          <a:p>
            <a:pPr lvl="4"/>
            <a:r>
              <a:rPr lang="sv-SE" dirty="0"/>
              <a:t>Nivå 5, 20pt</a:t>
            </a:r>
          </a:p>
        </p:txBody>
      </p:sp>
      <p:sp>
        <p:nvSpPr>
          <p:cNvPr id="9" name="Platshållare för innehåll 8">
            <a:extLst>
              <a:ext uri="{FF2B5EF4-FFF2-40B4-BE49-F238E27FC236}">
                <a16:creationId xmlns:a16="http://schemas.microsoft.com/office/drawing/2014/main" id="{31A9B39D-C877-4799-9C06-81DD4841402B}"/>
              </a:ext>
            </a:extLst>
          </p:cNvPr>
          <p:cNvSpPr>
            <a:spLocks noGrp="1"/>
          </p:cNvSpPr>
          <p:nvPr>
            <p:ph sz="quarter" idx="28" hasCustomPrompt="1"/>
          </p:nvPr>
        </p:nvSpPr>
        <p:spPr>
          <a:xfrm>
            <a:off x="6284838" y="1990726"/>
            <a:ext cx="5544000" cy="3543300"/>
          </a:xfrm>
        </p:spPr>
        <p:txBody>
          <a:bodyPr/>
          <a:lstStyle/>
          <a:p>
            <a:pPr lvl="0"/>
            <a:r>
              <a:rPr lang="sv-SE" dirty="0"/>
              <a:t>Nivå 1, 32pt</a:t>
            </a:r>
          </a:p>
          <a:p>
            <a:pPr lvl="1"/>
            <a:r>
              <a:rPr lang="sv-SE" dirty="0"/>
              <a:t>Nivå 2, 28pt</a:t>
            </a:r>
          </a:p>
          <a:p>
            <a:pPr lvl="2"/>
            <a:r>
              <a:rPr lang="sv-SE" dirty="0"/>
              <a:t>Nivå 3, 24pt</a:t>
            </a:r>
          </a:p>
          <a:p>
            <a:pPr lvl="3"/>
            <a:r>
              <a:rPr lang="sv-SE" dirty="0"/>
              <a:t>Nivå 4, 20pt</a:t>
            </a:r>
          </a:p>
          <a:p>
            <a:pPr lvl="4"/>
            <a:r>
              <a:rPr lang="sv-SE" dirty="0"/>
              <a:t>Nivå 5, 20pt</a:t>
            </a:r>
          </a:p>
          <a:p>
            <a:pPr lvl="4"/>
            <a:endParaRPr lang="sv-SE" dirty="0"/>
          </a:p>
        </p:txBody>
      </p:sp>
    </p:spTree>
    <p:extLst>
      <p:ext uri="{BB962C8B-B14F-4D97-AF65-F5344CB8AC3E}">
        <p14:creationId xmlns:p14="http://schemas.microsoft.com/office/powerpoint/2010/main" val="5887597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vå delar svart">
    <p:bg>
      <p:bgPr>
        <a:solidFill>
          <a:schemeClr val="tx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B15A51B-F5FD-46C6-BB50-13243C98858E}"/>
              </a:ext>
            </a:extLst>
          </p:cNvPr>
          <p:cNvSpPr>
            <a:spLocks noGrp="1"/>
          </p:cNvSpPr>
          <p:nvPr>
            <p:ph type="title" hasCustomPrompt="1"/>
          </p:nvPr>
        </p:nvSpPr>
        <p:spPr>
          <a:xfrm>
            <a:off x="365124" y="407201"/>
            <a:ext cx="11463713" cy="504825"/>
          </a:xfrm>
        </p:spPr>
        <p:txBody>
          <a:bodyPr/>
          <a:lstStyle>
            <a:lvl1pPr>
              <a:defRPr>
                <a:solidFill>
                  <a:schemeClr val="bg1"/>
                </a:solidFill>
              </a:defRPr>
            </a:lvl1pPr>
          </a:lstStyle>
          <a:p>
            <a:r>
              <a:rPr lang="sv-SE" dirty="0"/>
              <a:t>Rubrik, 40pt</a:t>
            </a:r>
          </a:p>
        </p:txBody>
      </p:sp>
      <p:sp>
        <p:nvSpPr>
          <p:cNvPr id="24" name="Platshållare för text 23">
            <a:extLst>
              <a:ext uri="{FF2B5EF4-FFF2-40B4-BE49-F238E27FC236}">
                <a16:creationId xmlns:a16="http://schemas.microsoft.com/office/drawing/2014/main" id="{65998069-9831-40A0-B692-D602AD46B587}"/>
              </a:ext>
            </a:extLst>
          </p:cNvPr>
          <p:cNvSpPr>
            <a:spLocks noGrp="1"/>
          </p:cNvSpPr>
          <p:nvPr>
            <p:ph type="body" sz="quarter" idx="12" hasCustomPrompt="1"/>
          </p:nvPr>
        </p:nvSpPr>
        <p:spPr>
          <a:xfrm>
            <a:off x="365125" y="993775"/>
            <a:ext cx="11463715" cy="576263"/>
          </a:xfrm>
        </p:spPr>
        <p:txBody>
          <a:bodyPr/>
          <a:lstStyle>
            <a:lvl1pPr marL="0" indent="0">
              <a:buFontTx/>
              <a:buNone/>
              <a:defRPr sz="2800">
                <a:solidFill>
                  <a:schemeClr val="tx2"/>
                </a:solidFill>
              </a:defRPr>
            </a:lvl1pPr>
          </a:lstStyle>
          <a:p>
            <a:pPr lvl="0"/>
            <a:r>
              <a:rPr lang="sv-SE" dirty="0"/>
              <a:t>Underrubrik, 28pt</a:t>
            </a:r>
          </a:p>
        </p:txBody>
      </p:sp>
      <p:sp>
        <p:nvSpPr>
          <p:cNvPr id="6" name="Platshållare för datum 5">
            <a:extLst>
              <a:ext uri="{FF2B5EF4-FFF2-40B4-BE49-F238E27FC236}">
                <a16:creationId xmlns:a16="http://schemas.microsoft.com/office/drawing/2014/main" id="{B318D375-C915-4E93-96DB-447E82232D64}"/>
              </a:ext>
            </a:extLst>
          </p:cNvPr>
          <p:cNvSpPr>
            <a:spLocks noGrp="1"/>
          </p:cNvSpPr>
          <p:nvPr>
            <p:ph type="dt" sz="half" idx="24"/>
          </p:nvPr>
        </p:nvSpPr>
        <p:spPr/>
        <p:txBody>
          <a:bodyPr/>
          <a:lstStyle>
            <a:lvl1pPr>
              <a:defRPr>
                <a:solidFill>
                  <a:schemeClr val="bg1"/>
                </a:solidFill>
              </a:defRPr>
            </a:lvl1pPr>
          </a:lstStyle>
          <a:p>
            <a:r>
              <a:rPr lang="sv-SE"/>
              <a:t>2020-05-27</a:t>
            </a:r>
            <a:endParaRPr lang="sv-SE" dirty="0"/>
          </a:p>
        </p:txBody>
      </p:sp>
      <p:sp>
        <p:nvSpPr>
          <p:cNvPr id="7" name="Platshållare för sidfot 6">
            <a:extLst>
              <a:ext uri="{FF2B5EF4-FFF2-40B4-BE49-F238E27FC236}">
                <a16:creationId xmlns:a16="http://schemas.microsoft.com/office/drawing/2014/main" id="{8F57A47E-58BF-4BDC-9F25-8D1FCB1002C0}"/>
              </a:ext>
            </a:extLst>
          </p:cNvPr>
          <p:cNvSpPr>
            <a:spLocks noGrp="1"/>
          </p:cNvSpPr>
          <p:nvPr>
            <p:ph type="ftr" sz="quarter" idx="25"/>
          </p:nvPr>
        </p:nvSpPr>
        <p:spPr/>
        <p:txBody>
          <a:bodyPr/>
          <a:lstStyle>
            <a:lvl1pPr>
              <a:defRPr>
                <a:solidFill>
                  <a:schemeClr val="bg1"/>
                </a:solidFill>
              </a:defRPr>
            </a:lvl1pPr>
          </a:lstStyle>
          <a:p>
            <a:r>
              <a:rPr lang="sv-SE"/>
              <a:t>Sidfot</a:t>
            </a:r>
            <a:endParaRPr lang="sv-SE" dirty="0"/>
          </a:p>
        </p:txBody>
      </p:sp>
      <p:sp>
        <p:nvSpPr>
          <p:cNvPr id="8" name="Platshållare för bildnummer 7">
            <a:extLst>
              <a:ext uri="{FF2B5EF4-FFF2-40B4-BE49-F238E27FC236}">
                <a16:creationId xmlns:a16="http://schemas.microsoft.com/office/drawing/2014/main" id="{6F71D79F-332E-4DDB-ADCF-69B4D35974BB}"/>
              </a:ext>
            </a:extLst>
          </p:cNvPr>
          <p:cNvSpPr>
            <a:spLocks noGrp="1"/>
          </p:cNvSpPr>
          <p:nvPr>
            <p:ph type="sldNum" sz="quarter" idx="26"/>
          </p:nvPr>
        </p:nvSpPr>
        <p:spPr/>
        <p:txBody>
          <a:bodyPr/>
          <a:lstStyle>
            <a:lvl1pPr>
              <a:defRPr>
                <a:solidFill>
                  <a:schemeClr val="bg1"/>
                </a:solidFill>
              </a:defRPr>
            </a:lvl1pPr>
          </a:lstStyle>
          <a:p>
            <a:fld id="{AE086683-F536-42AB-ABBC-F4803DFE8DBC}" type="slidenum">
              <a:rPr lang="sv-SE" smtClean="0"/>
              <a:pPr/>
              <a:t>‹#›</a:t>
            </a:fld>
            <a:endParaRPr lang="sv-SE" dirty="0"/>
          </a:p>
        </p:txBody>
      </p:sp>
      <p:sp>
        <p:nvSpPr>
          <p:cNvPr id="4" name="Platshållare för innehåll 3">
            <a:extLst>
              <a:ext uri="{FF2B5EF4-FFF2-40B4-BE49-F238E27FC236}">
                <a16:creationId xmlns:a16="http://schemas.microsoft.com/office/drawing/2014/main" id="{F8A41BBB-ED52-4884-B07D-72B1AF4B0B5C}"/>
              </a:ext>
            </a:extLst>
          </p:cNvPr>
          <p:cNvSpPr>
            <a:spLocks noGrp="1"/>
          </p:cNvSpPr>
          <p:nvPr>
            <p:ph sz="quarter" idx="27" hasCustomPrompt="1"/>
          </p:nvPr>
        </p:nvSpPr>
        <p:spPr>
          <a:xfrm>
            <a:off x="365123" y="1990726"/>
            <a:ext cx="5544000" cy="35433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a:t>Nivå 1, 32pt</a:t>
            </a:r>
          </a:p>
          <a:p>
            <a:pPr lvl="1"/>
            <a:r>
              <a:rPr lang="sv-SE" dirty="0"/>
              <a:t>Nivå 2, 28pt</a:t>
            </a:r>
          </a:p>
          <a:p>
            <a:pPr lvl="2"/>
            <a:r>
              <a:rPr lang="sv-SE" dirty="0"/>
              <a:t>Nivå 3, 24pt</a:t>
            </a:r>
          </a:p>
          <a:p>
            <a:pPr lvl="3"/>
            <a:r>
              <a:rPr lang="sv-SE" dirty="0"/>
              <a:t>Nivå 4, 20pt</a:t>
            </a:r>
          </a:p>
          <a:p>
            <a:pPr lvl="4"/>
            <a:r>
              <a:rPr lang="sv-SE" dirty="0"/>
              <a:t>Nivå 5, 20pt</a:t>
            </a:r>
          </a:p>
        </p:txBody>
      </p:sp>
      <p:sp>
        <p:nvSpPr>
          <p:cNvPr id="9" name="Platshållare för innehåll 8">
            <a:extLst>
              <a:ext uri="{FF2B5EF4-FFF2-40B4-BE49-F238E27FC236}">
                <a16:creationId xmlns:a16="http://schemas.microsoft.com/office/drawing/2014/main" id="{31A9B39D-C877-4799-9C06-81DD4841402B}"/>
              </a:ext>
            </a:extLst>
          </p:cNvPr>
          <p:cNvSpPr>
            <a:spLocks noGrp="1"/>
          </p:cNvSpPr>
          <p:nvPr>
            <p:ph sz="quarter" idx="28" hasCustomPrompt="1"/>
          </p:nvPr>
        </p:nvSpPr>
        <p:spPr>
          <a:xfrm>
            <a:off x="6284838" y="1990726"/>
            <a:ext cx="5544000" cy="35433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a:t>Nivå 1, 32pt</a:t>
            </a:r>
          </a:p>
          <a:p>
            <a:pPr lvl="1"/>
            <a:r>
              <a:rPr lang="sv-SE" dirty="0"/>
              <a:t>Nivå 2, 28pt</a:t>
            </a:r>
          </a:p>
          <a:p>
            <a:pPr lvl="2"/>
            <a:r>
              <a:rPr lang="sv-SE" dirty="0"/>
              <a:t>Nivå 3, 24pt</a:t>
            </a:r>
          </a:p>
          <a:p>
            <a:pPr lvl="3"/>
            <a:r>
              <a:rPr lang="sv-SE" dirty="0"/>
              <a:t>Nivå 4, 20pt</a:t>
            </a:r>
          </a:p>
          <a:p>
            <a:pPr lvl="4"/>
            <a:r>
              <a:rPr lang="sv-SE" dirty="0"/>
              <a:t>Nivå 5, 20pt</a:t>
            </a:r>
          </a:p>
          <a:p>
            <a:pPr lvl="4"/>
            <a:endParaRPr lang="sv-SE" dirty="0"/>
          </a:p>
        </p:txBody>
      </p:sp>
      <p:pic>
        <p:nvPicPr>
          <p:cNvPr id="10" name="Bildobjekt 9">
            <a:extLst>
              <a:ext uri="{FF2B5EF4-FFF2-40B4-BE49-F238E27FC236}">
                <a16:creationId xmlns:a16="http://schemas.microsoft.com/office/drawing/2014/main" id="{412A33EF-936F-4F24-A53B-2CB869B9D8A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bwMode="black">
          <a:xfrm>
            <a:off x="11043919" y="6127622"/>
            <a:ext cx="792480" cy="527304"/>
          </a:xfrm>
          <a:prstGeom prst="rect">
            <a:avLst/>
          </a:prstGeom>
          <a:blipFill>
            <a:blip r:embed="rId3"/>
            <a:stretch>
              <a:fillRect/>
            </a:stretch>
          </a:blipFill>
        </p:spPr>
      </p:pic>
    </p:spTree>
    <p:extLst>
      <p:ext uri="{BB962C8B-B14F-4D97-AF65-F5344CB8AC3E}">
        <p14:creationId xmlns:p14="http://schemas.microsoft.com/office/powerpoint/2010/main" val="22587667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ext och diagram">
    <p:spTree>
      <p:nvGrpSpPr>
        <p:cNvPr id="1" name=""/>
        <p:cNvGrpSpPr/>
        <p:nvPr/>
      </p:nvGrpSpPr>
      <p:grpSpPr>
        <a:xfrm>
          <a:off x="0" y="0"/>
          <a:ext cx="0" cy="0"/>
          <a:chOff x="0" y="0"/>
          <a:chExt cx="0" cy="0"/>
        </a:xfrm>
      </p:grpSpPr>
      <p:sp>
        <p:nvSpPr>
          <p:cNvPr id="12" name="Rectangle 1">
            <a:extLst>
              <a:ext uri="{FF2B5EF4-FFF2-40B4-BE49-F238E27FC236}">
                <a16:creationId xmlns:a16="http://schemas.microsoft.com/office/drawing/2014/main" id="{88E8868B-2C0F-4AAE-870A-853516F2915B}"/>
              </a:ext>
            </a:extLst>
          </p:cNvPr>
          <p:cNvSpPr/>
          <p:nvPr userDrawn="1"/>
        </p:nvSpPr>
        <p:spPr>
          <a:xfrm>
            <a:off x="6389289" y="0"/>
            <a:ext cx="5802711" cy="6858000"/>
          </a:xfrm>
          <a:prstGeom prst="rect">
            <a:avLst/>
          </a:prstGeom>
          <a:pattFill prst="ltUpDiag">
            <a:fgClr>
              <a:schemeClr val="tx2">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2" name="Rubrik 1">
            <a:extLst>
              <a:ext uri="{FF2B5EF4-FFF2-40B4-BE49-F238E27FC236}">
                <a16:creationId xmlns:a16="http://schemas.microsoft.com/office/drawing/2014/main" id="{8B15A51B-F5FD-46C6-BB50-13243C98858E}"/>
              </a:ext>
            </a:extLst>
          </p:cNvPr>
          <p:cNvSpPr>
            <a:spLocks noGrp="1"/>
          </p:cNvSpPr>
          <p:nvPr>
            <p:ph type="title" hasCustomPrompt="1"/>
          </p:nvPr>
        </p:nvSpPr>
        <p:spPr>
          <a:xfrm>
            <a:off x="365125" y="407201"/>
            <a:ext cx="5543998" cy="504825"/>
          </a:xfrm>
        </p:spPr>
        <p:txBody>
          <a:bodyPr/>
          <a:lstStyle>
            <a:lvl1pPr>
              <a:defRPr>
                <a:solidFill>
                  <a:schemeClr val="tx1"/>
                </a:solidFill>
              </a:defRPr>
            </a:lvl1pPr>
          </a:lstStyle>
          <a:p>
            <a:r>
              <a:rPr lang="sv-SE" dirty="0"/>
              <a:t>Rubrik, 40pt</a:t>
            </a:r>
          </a:p>
        </p:txBody>
      </p:sp>
      <p:sp>
        <p:nvSpPr>
          <p:cNvPr id="24" name="Platshållare för text 23">
            <a:extLst>
              <a:ext uri="{FF2B5EF4-FFF2-40B4-BE49-F238E27FC236}">
                <a16:creationId xmlns:a16="http://schemas.microsoft.com/office/drawing/2014/main" id="{65998069-9831-40A0-B692-D602AD46B587}"/>
              </a:ext>
            </a:extLst>
          </p:cNvPr>
          <p:cNvSpPr>
            <a:spLocks noGrp="1"/>
          </p:cNvSpPr>
          <p:nvPr>
            <p:ph type="body" sz="quarter" idx="12" hasCustomPrompt="1"/>
          </p:nvPr>
        </p:nvSpPr>
        <p:spPr>
          <a:xfrm>
            <a:off x="365125" y="993775"/>
            <a:ext cx="5543999" cy="576263"/>
          </a:xfrm>
        </p:spPr>
        <p:txBody>
          <a:bodyPr/>
          <a:lstStyle>
            <a:lvl1pPr marL="0" indent="0">
              <a:buFontTx/>
              <a:buNone/>
              <a:defRPr sz="2800">
                <a:solidFill>
                  <a:schemeClr val="tx2"/>
                </a:solidFill>
              </a:defRPr>
            </a:lvl1pPr>
          </a:lstStyle>
          <a:p>
            <a:pPr lvl="0"/>
            <a:r>
              <a:rPr lang="sv-SE" dirty="0"/>
              <a:t>Underrubrik, 28pt</a:t>
            </a:r>
          </a:p>
        </p:txBody>
      </p:sp>
      <p:sp>
        <p:nvSpPr>
          <p:cNvPr id="6" name="Platshållare för datum 5">
            <a:extLst>
              <a:ext uri="{FF2B5EF4-FFF2-40B4-BE49-F238E27FC236}">
                <a16:creationId xmlns:a16="http://schemas.microsoft.com/office/drawing/2014/main" id="{B318D375-C915-4E93-96DB-447E82232D64}"/>
              </a:ext>
            </a:extLst>
          </p:cNvPr>
          <p:cNvSpPr>
            <a:spLocks noGrp="1"/>
          </p:cNvSpPr>
          <p:nvPr>
            <p:ph type="dt" sz="half" idx="24"/>
          </p:nvPr>
        </p:nvSpPr>
        <p:spPr/>
        <p:txBody>
          <a:bodyPr/>
          <a:lstStyle/>
          <a:p>
            <a:r>
              <a:rPr lang="sv-SE"/>
              <a:t>2020-05-27</a:t>
            </a:r>
            <a:endParaRPr lang="sv-SE" dirty="0"/>
          </a:p>
        </p:txBody>
      </p:sp>
      <p:sp>
        <p:nvSpPr>
          <p:cNvPr id="7" name="Platshållare för sidfot 6">
            <a:extLst>
              <a:ext uri="{FF2B5EF4-FFF2-40B4-BE49-F238E27FC236}">
                <a16:creationId xmlns:a16="http://schemas.microsoft.com/office/drawing/2014/main" id="{8F57A47E-58BF-4BDC-9F25-8D1FCB1002C0}"/>
              </a:ext>
            </a:extLst>
          </p:cNvPr>
          <p:cNvSpPr>
            <a:spLocks noGrp="1"/>
          </p:cNvSpPr>
          <p:nvPr>
            <p:ph type="ftr" sz="quarter" idx="25"/>
          </p:nvPr>
        </p:nvSpPr>
        <p:spPr/>
        <p:txBody>
          <a:bodyPr/>
          <a:lstStyle/>
          <a:p>
            <a:r>
              <a:rPr lang="sv-SE"/>
              <a:t>Sidfot</a:t>
            </a:r>
            <a:endParaRPr lang="sv-SE" dirty="0"/>
          </a:p>
        </p:txBody>
      </p:sp>
      <p:sp>
        <p:nvSpPr>
          <p:cNvPr id="8" name="Platshållare för bildnummer 7">
            <a:extLst>
              <a:ext uri="{FF2B5EF4-FFF2-40B4-BE49-F238E27FC236}">
                <a16:creationId xmlns:a16="http://schemas.microsoft.com/office/drawing/2014/main" id="{6F71D79F-332E-4DDB-ADCF-69B4D35974BB}"/>
              </a:ext>
            </a:extLst>
          </p:cNvPr>
          <p:cNvSpPr>
            <a:spLocks noGrp="1"/>
          </p:cNvSpPr>
          <p:nvPr>
            <p:ph type="sldNum" sz="quarter" idx="26"/>
          </p:nvPr>
        </p:nvSpPr>
        <p:spPr/>
        <p:txBody>
          <a:bodyPr/>
          <a:lstStyle/>
          <a:p>
            <a:fld id="{AE086683-F536-42AB-ABBC-F4803DFE8DBC}" type="slidenum">
              <a:rPr lang="sv-SE" smtClean="0"/>
              <a:pPr/>
              <a:t>‹#›</a:t>
            </a:fld>
            <a:endParaRPr lang="sv-SE" dirty="0"/>
          </a:p>
        </p:txBody>
      </p:sp>
      <p:sp>
        <p:nvSpPr>
          <p:cNvPr id="5" name="Platshållare för text 4">
            <a:extLst>
              <a:ext uri="{FF2B5EF4-FFF2-40B4-BE49-F238E27FC236}">
                <a16:creationId xmlns:a16="http://schemas.microsoft.com/office/drawing/2014/main" id="{2F32BF92-F494-458A-BC61-B7DBF3676895}"/>
              </a:ext>
            </a:extLst>
          </p:cNvPr>
          <p:cNvSpPr>
            <a:spLocks noGrp="1"/>
          </p:cNvSpPr>
          <p:nvPr>
            <p:ph type="body" sz="quarter" idx="29" hasCustomPrompt="1"/>
          </p:nvPr>
        </p:nvSpPr>
        <p:spPr>
          <a:xfrm>
            <a:off x="365122" y="1990726"/>
            <a:ext cx="5544000" cy="3543300"/>
          </a:xfrm>
        </p:spPr>
        <p:txBody>
          <a:bodyPr/>
          <a:lstStyle/>
          <a:p>
            <a:pPr lvl="0"/>
            <a:r>
              <a:rPr lang="sv-SE" dirty="0"/>
              <a:t>Nivå 1, 32pt</a:t>
            </a:r>
          </a:p>
          <a:p>
            <a:pPr lvl="1"/>
            <a:r>
              <a:rPr lang="sv-SE" dirty="0"/>
              <a:t>Nivå 2, 28pt</a:t>
            </a:r>
          </a:p>
          <a:p>
            <a:pPr lvl="2"/>
            <a:r>
              <a:rPr lang="sv-SE" dirty="0"/>
              <a:t>Nivå 3, 24pt</a:t>
            </a:r>
          </a:p>
          <a:p>
            <a:pPr lvl="3"/>
            <a:r>
              <a:rPr lang="sv-SE" dirty="0"/>
              <a:t>Nivå 4, 20pt</a:t>
            </a:r>
          </a:p>
          <a:p>
            <a:pPr lvl="4"/>
            <a:r>
              <a:rPr lang="sv-SE" dirty="0"/>
              <a:t>Nivå 5, 20pt</a:t>
            </a:r>
          </a:p>
        </p:txBody>
      </p:sp>
      <p:sp>
        <p:nvSpPr>
          <p:cNvPr id="14" name="Platshållare för text 13">
            <a:extLst>
              <a:ext uri="{FF2B5EF4-FFF2-40B4-BE49-F238E27FC236}">
                <a16:creationId xmlns:a16="http://schemas.microsoft.com/office/drawing/2014/main" id="{2EA01345-C499-4C50-94FE-E82EECDCC850}"/>
              </a:ext>
            </a:extLst>
          </p:cNvPr>
          <p:cNvSpPr>
            <a:spLocks noGrp="1"/>
          </p:cNvSpPr>
          <p:nvPr>
            <p:ph type="body" sz="quarter" idx="30" hasCustomPrompt="1"/>
          </p:nvPr>
        </p:nvSpPr>
        <p:spPr bwMode="black">
          <a:xfrm>
            <a:off x="11043918" y="6127622"/>
            <a:ext cx="792480" cy="527304"/>
          </a:xfrm>
          <a:blipFill>
            <a:blip r:embed="rId2"/>
            <a:stretch>
              <a:fillRect/>
            </a:stretch>
          </a:blipFill>
        </p:spPr>
        <p:txBody>
          <a:bodyPr/>
          <a:lstStyle>
            <a:lvl1pPr marL="0" indent="0">
              <a:buFontTx/>
              <a:buNone/>
              <a:defRPr/>
            </a:lvl1pPr>
          </a:lstStyle>
          <a:p>
            <a:pPr lvl="0"/>
            <a:r>
              <a:rPr lang="sv-SE" dirty="0"/>
              <a:t> </a:t>
            </a:r>
          </a:p>
        </p:txBody>
      </p:sp>
      <p:sp>
        <p:nvSpPr>
          <p:cNvPr id="16" name="Platshållare för diagram 15">
            <a:extLst>
              <a:ext uri="{FF2B5EF4-FFF2-40B4-BE49-F238E27FC236}">
                <a16:creationId xmlns:a16="http://schemas.microsoft.com/office/drawing/2014/main" id="{2ACC14A8-F627-44AD-ADB3-C5BB13A6E6A3}"/>
              </a:ext>
            </a:extLst>
          </p:cNvPr>
          <p:cNvSpPr>
            <a:spLocks noGrp="1"/>
          </p:cNvSpPr>
          <p:nvPr>
            <p:ph type="chart" sz="quarter" idx="31"/>
          </p:nvPr>
        </p:nvSpPr>
        <p:spPr>
          <a:xfrm>
            <a:off x="6698974" y="993775"/>
            <a:ext cx="5129863" cy="4540251"/>
          </a:xfrm>
        </p:spPr>
        <p:txBody>
          <a:bodyPr/>
          <a:lstStyle>
            <a:lvl1pPr marL="0" indent="0" algn="ctr">
              <a:buFontTx/>
              <a:buNone/>
              <a:defRPr sz="1800"/>
            </a:lvl1pPr>
          </a:lstStyle>
          <a:p>
            <a:r>
              <a:rPr lang="sv-SE"/>
              <a:t>Klicka på ikonen för att lägga till ett diagram</a:t>
            </a:r>
            <a:endParaRPr lang="sv-SE" dirty="0"/>
          </a:p>
        </p:txBody>
      </p:sp>
    </p:spTree>
    <p:extLst>
      <p:ext uri="{BB962C8B-B14F-4D97-AF65-F5344CB8AC3E}">
        <p14:creationId xmlns:p14="http://schemas.microsoft.com/office/powerpoint/2010/main" val="25846264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ext och diagram svart">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51440322-A1CE-4BC5-9929-8434682AE146}"/>
              </a:ext>
            </a:extLst>
          </p:cNvPr>
          <p:cNvSpPr/>
          <p:nvPr userDrawn="1"/>
        </p:nvSpPr>
        <p:spPr>
          <a:xfrm>
            <a:off x="0" y="0"/>
            <a:ext cx="638928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Rectangle 1">
            <a:extLst>
              <a:ext uri="{FF2B5EF4-FFF2-40B4-BE49-F238E27FC236}">
                <a16:creationId xmlns:a16="http://schemas.microsoft.com/office/drawing/2014/main" id="{88E8868B-2C0F-4AAE-870A-853516F2915B}"/>
              </a:ext>
            </a:extLst>
          </p:cNvPr>
          <p:cNvSpPr/>
          <p:nvPr userDrawn="1"/>
        </p:nvSpPr>
        <p:spPr>
          <a:xfrm>
            <a:off x="6389289" y="0"/>
            <a:ext cx="5802711" cy="6858000"/>
          </a:xfrm>
          <a:prstGeom prst="rect">
            <a:avLst/>
          </a:prstGeom>
          <a:pattFill prst="ltUpDiag">
            <a:fgClr>
              <a:schemeClr val="tx2">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2" name="Rubrik 1">
            <a:extLst>
              <a:ext uri="{FF2B5EF4-FFF2-40B4-BE49-F238E27FC236}">
                <a16:creationId xmlns:a16="http://schemas.microsoft.com/office/drawing/2014/main" id="{8B15A51B-F5FD-46C6-BB50-13243C98858E}"/>
              </a:ext>
            </a:extLst>
          </p:cNvPr>
          <p:cNvSpPr>
            <a:spLocks noGrp="1"/>
          </p:cNvSpPr>
          <p:nvPr>
            <p:ph type="title" hasCustomPrompt="1"/>
          </p:nvPr>
        </p:nvSpPr>
        <p:spPr bwMode="white">
          <a:xfrm>
            <a:off x="365125" y="407201"/>
            <a:ext cx="5543998" cy="504825"/>
          </a:xfrm>
        </p:spPr>
        <p:txBody>
          <a:bodyPr/>
          <a:lstStyle>
            <a:lvl1pPr>
              <a:defRPr>
                <a:solidFill>
                  <a:schemeClr val="bg1"/>
                </a:solidFill>
              </a:defRPr>
            </a:lvl1pPr>
          </a:lstStyle>
          <a:p>
            <a:r>
              <a:rPr lang="sv-SE" dirty="0"/>
              <a:t>Rubrik, 40pt</a:t>
            </a:r>
          </a:p>
        </p:txBody>
      </p:sp>
      <p:sp>
        <p:nvSpPr>
          <p:cNvPr id="24" name="Platshållare för text 23">
            <a:extLst>
              <a:ext uri="{FF2B5EF4-FFF2-40B4-BE49-F238E27FC236}">
                <a16:creationId xmlns:a16="http://schemas.microsoft.com/office/drawing/2014/main" id="{65998069-9831-40A0-B692-D602AD46B587}"/>
              </a:ext>
            </a:extLst>
          </p:cNvPr>
          <p:cNvSpPr>
            <a:spLocks noGrp="1"/>
          </p:cNvSpPr>
          <p:nvPr>
            <p:ph type="body" sz="quarter" idx="12" hasCustomPrompt="1"/>
          </p:nvPr>
        </p:nvSpPr>
        <p:spPr bwMode="white">
          <a:xfrm>
            <a:off x="365125" y="993775"/>
            <a:ext cx="5543999" cy="576263"/>
          </a:xfrm>
        </p:spPr>
        <p:txBody>
          <a:bodyPr/>
          <a:lstStyle>
            <a:lvl1pPr marL="0" indent="0">
              <a:buFontTx/>
              <a:buNone/>
              <a:defRPr sz="2800">
                <a:solidFill>
                  <a:schemeClr val="tx2"/>
                </a:solidFill>
              </a:defRPr>
            </a:lvl1pPr>
          </a:lstStyle>
          <a:p>
            <a:pPr lvl="0"/>
            <a:r>
              <a:rPr lang="sv-SE" dirty="0"/>
              <a:t>Underrubrik, 28pt</a:t>
            </a:r>
          </a:p>
        </p:txBody>
      </p:sp>
      <p:sp>
        <p:nvSpPr>
          <p:cNvPr id="6" name="Platshållare för datum 5">
            <a:extLst>
              <a:ext uri="{FF2B5EF4-FFF2-40B4-BE49-F238E27FC236}">
                <a16:creationId xmlns:a16="http://schemas.microsoft.com/office/drawing/2014/main" id="{B318D375-C915-4E93-96DB-447E82232D64}"/>
              </a:ext>
            </a:extLst>
          </p:cNvPr>
          <p:cNvSpPr>
            <a:spLocks noGrp="1"/>
          </p:cNvSpPr>
          <p:nvPr>
            <p:ph type="dt" sz="half" idx="24"/>
          </p:nvPr>
        </p:nvSpPr>
        <p:spPr bwMode="white"/>
        <p:txBody>
          <a:bodyPr/>
          <a:lstStyle>
            <a:lvl1pPr>
              <a:defRPr>
                <a:solidFill>
                  <a:schemeClr val="bg1"/>
                </a:solidFill>
              </a:defRPr>
            </a:lvl1pPr>
          </a:lstStyle>
          <a:p>
            <a:r>
              <a:rPr lang="sv-SE"/>
              <a:t>2020-05-27</a:t>
            </a:r>
            <a:endParaRPr lang="sv-SE" dirty="0"/>
          </a:p>
        </p:txBody>
      </p:sp>
      <p:sp>
        <p:nvSpPr>
          <p:cNvPr id="7" name="Platshållare för sidfot 6">
            <a:extLst>
              <a:ext uri="{FF2B5EF4-FFF2-40B4-BE49-F238E27FC236}">
                <a16:creationId xmlns:a16="http://schemas.microsoft.com/office/drawing/2014/main" id="{8F57A47E-58BF-4BDC-9F25-8D1FCB1002C0}"/>
              </a:ext>
            </a:extLst>
          </p:cNvPr>
          <p:cNvSpPr>
            <a:spLocks noGrp="1"/>
          </p:cNvSpPr>
          <p:nvPr>
            <p:ph type="ftr" sz="quarter" idx="25"/>
          </p:nvPr>
        </p:nvSpPr>
        <p:spPr bwMode="white"/>
        <p:txBody>
          <a:bodyPr/>
          <a:lstStyle>
            <a:lvl1pPr>
              <a:defRPr>
                <a:solidFill>
                  <a:schemeClr val="bg1"/>
                </a:solidFill>
              </a:defRPr>
            </a:lvl1pPr>
          </a:lstStyle>
          <a:p>
            <a:r>
              <a:rPr lang="sv-SE"/>
              <a:t>Sidfot</a:t>
            </a:r>
            <a:endParaRPr lang="sv-SE" dirty="0"/>
          </a:p>
        </p:txBody>
      </p:sp>
      <p:sp>
        <p:nvSpPr>
          <p:cNvPr id="8" name="Platshållare för bildnummer 7">
            <a:extLst>
              <a:ext uri="{FF2B5EF4-FFF2-40B4-BE49-F238E27FC236}">
                <a16:creationId xmlns:a16="http://schemas.microsoft.com/office/drawing/2014/main" id="{6F71D79F-332E-4DDB-ADCF-69B4D35974BB}"/>
              </a:ext>
            </a:extLst>
          </p:cNvPr>
          <p:cNvSpPr>
            <a:spLocks noGrp="1"/>
          </p:cNvSpPr>
          <p:nvPr>
            <p:ph type="sldNum" sz="quarter" idx="26"/>
          </p:nvPr>
        </p:nvSpPr>
        <p:spPr bwMode="white"/>
        <p:txBody>
          <a:bodyPr/>
          <a:lstStyle>
            <a:lvl1pPr>
              <a:defRPr>
                <a:solidFill>
                  <a:schemeClr val="bg1"/>
                </a:solidFill>
              </a:defRPr>
            </a:lvl1pPr>
          </a:lstStyle>
          <a:p>
            <a:fld id="{AE086683-F536-42AB-ABBC-F4803DFE8DBC}" type="slidenum">
              <a:rPr lang="sv-SE" smtClean="0"/>
              <a:pPr/>
              <a:t>‹#›</a:t>
            </a:fld>
            <a:endParaRPr lang="sv-SE" dirty="0"/>
          </a:p>
        </p:txBody>
      </p:sp>
      <p:sp>
        <p:nvSpPr>
          <p:cNvPr id="5" name="Platshållare för text 4">
            <a:extLst>
              <a:ext uri="{FF2B5EF4-FFF2-40B4-BE49-F238E27FC236}">
                <a16:creationId xmlns:a16="http://schemas.microsoft.com/office/drawing/2014/main" id="{2F32BF92-F494-458A-BC61-B7DBF3676895}"/>
              </a:ext>
            </a:extLst>
          </p:cNvPr>
          <p:cNvSpPr>
            <a:spLocks noGrp="1"/>
          </p:cNvSpPr>
          <p:nvPr>
            <p:ph type="body" sz="quarter" idx="29" hasCustomPrompt="1"/>
          </p:nvPr>
        </p:nvSpPr>
        <p:spPr bwMode="white">
          <a:xfrm>
            <a:off x="365122" y="1990726"/>
            <a:ext cx="5544000" cy="35433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a:t>Nivå 1, 32pt</a:t>
            </a:r>
          </a:p>
          <a:p>
            <a:pPr lvl="1"/>
            <a:r>
              <a:rPr lang="sv-SE" dirty="0"/>
              <a:t>Nivå 2, 28pt</a:t>
            </a:r>
          </a:p>
          <a:p>
            <a:pPr lvl="2"/>
            <a:r>
              <a:rPr lang="sv-SE" dirty="0"/>
              <a:t>Nivå 3, 24pt</a:t>
            </a:r>
          </a:p>
          <a:p>
            <a:pPr lvl="3"/>
            <a:r>
              <a:rPr lang="sv-SE" dirty="0"/>
              <a:t>Nivå 4, 20pt</a:t>
            </a:r>
          </a:p>
          <a:p>
            <a:pPr lvl="4"/>
            <a:r>
              <a:rPr lang="sv-SE" dirty="0"/>
              <a:t>Nivå 5, 20pt</a:t>
            </a:r>
          </a:p>
        </p:txBody>
      </p:sp>
      <p:sp>
        <p:nvSpPr>
          <p:cNvPr id="14" name="Platshållare för text 13">
            <a:extLst>
              <a:ext uri="{FF2B5EF4-FFF2-40B4-BE49-F238E27FC236}">
                <a16:creationId xmlns:a16="http://schemas.microsoft.com/office/drawing/2014/main" id="{2EA01345-C499-4C50-94FE-E82EECDCC850}"/>
              </a:ext>
            </a:extLst>
          </p:cNvPr>
          <p:cNvSpPr>
            <a:spLocks noGrp="1"/>
          </p:cNvSpPr>
          <p:nvPr>
            <p:ph type="body" sz="quarter" idx="30" hasCustomPrompt="1"/>
          </p:nvPr>
        </p:nvSpPr>
        <p:spPr bwMode="black">
          <a:xfrm>
            <a:off x="11043918" y="6127622"/>
            <a:ext cx="792480" cy="527304"/>
          </a:xfrm>
          <a:blipFill>
            <a:blip r:embed="rId2"/>
            <a:stretch>
              <a:fillRect/>
            </a:stretch>
          </a:blipFill>
        </p:spPr>
        <p:txBody>
          <a:bodyPr/>
          <a:lstStyle>
            <a:lvl1pPr marL="0" indent="0">
              <a:buFontTx/>
              <a:buNone/>
              <a:defRPr/>
            </a:lvl1pPr>
          </a:lstStyle>
          <a:p>
            <a:pPr lvl="0"/>
            <a:r>
              <a:rPr lang="sv-SE" dirty="0"/>
              <a:t> </a:t>
            </a:r>
          </a:p>
        </p:txBody>
      </p:sp>
      <p:sp>
        <p:nvSpPr>
          <p:cNvPr id="16" name="Platshållare för diagram 15">
            <a:extLst>
              <a:ext uri="{FF2B5EF4-FFF2-40B4-BE49-F238E27FC236}">
                <a16:creationId xmlns:a16="http://schemas.microsoft.com/office/drawing/2014/main" id="{2ACC14A8-F627-44AD-ADB3-C5BB13A6E6A3}"/>
              </a:ext>
            </a:extLst>
          </p:cNvPr>
          <p:cNvSpPr>
            <a:spLocks noGrp="1"/>
          </p:cNvSpPr>
          <p:nvPr>
            <p:ph type="chart" sz="quarter" idx="31"/>
          </p:nvPr>
        </p:nvSpPr>
        <p:spPr>
          <a:xfrm>
            <a:off x="6698974" y="993776"/>
            <a:ext cx="5129863" cy="4540250"/>
          </a:xfrm>
        </p:spPr>
        <p:txBody>
          <a:bodyPr/>
          <a:lstStyle>
            <a:lvl1pPr marL="0" indent="0" algn="ctr">
              <a:buFontTx/>
              <a:buNone/>
              <a:defRPr sz="1800"/>
            </a:lvl1pPr>
          </a:lstStyle>
          <a:p>
            <a:r>
              <a:rPr lang="sv-SE"/>
              <a:t>Klicka på ikonen för att lägga till ett diagram</a:t>
            </a:r>
            <a:endParaRPr lang="sv-SE" dirty="0"/>
          </a:p>
        </p:txBody>
      </p:sp>
    </p:spTree>
    <p:extLst>
      <p:ext uri="{BB962C8B-B14F-4D97-AF65-F5344CB8AC3E}">
        <p14:creationId xmlns:p14="http://schemas.microsoft.com/office/powerpoint/2010/main" val="37683325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6" name="Platshållare för bild 25">
            <a:extLst>
              <a:ext uri="{FF2B5EF4-FFF2-40B4-BE49-F238E27FC236}">
                <a16:creationId xmlns:a16="http://schemas.microsoft.com/office/drawing/2014/main" id="{D8B3D695-E267-47AB-842E-D6E101AF6C69}"/>
              </a:ext>
            </a:extLst>
          </p:cNvPr>
          <p:cNvSpPr>
            <a:spLocks noGrp="1"/>
          </p:cNvSpPr>
          <p:nvPr>
            <p:ph type="pic" sz="quarter" idx="13" hasCustomPrompt="1"/>
          </p:nvPr>
        </p:nvSpPr>
        <p:spPr>
          <a:xfrm>
            <a:off x="0" y="0"/>
            <a:ext cx="12192000" cy="6858000"/>
          </a:xfrm>
          <a:solidFill>
            <a:schemeClr val="tx1"/>
          </a:solidFill>
        </p:spPr>
        <p:txBody>
          <a:bodyPr tIns="180000"/>
          <a:lstStyle>
            <a:lvl1pPr marL="0" indent="0" algn="ctr">
              <a:buFontTx/>
              <a:buNone/>
              <a:defRPr sz="1800"/>
            </a:lvl1pPr>
          </a:lstStyle>
          <a:p>
            <a:r>
              <a:rPr lang="sv-SE" dirty="0"/>
              <a:t>Klicka på ikonen för att lägga till bild</a:t>
            </a:r>
          </a:p>
        </p:txBody>
      </p:sp>
      <p:sp>
        <p:nvSpPr>
          <p:cNvPr id="2" name="Rubrik 1">
            <a:extLst>
              <a:ext uri="{FF2B5EF4-FFF2-40B4-BE49-F238E27FC236}">
                <a16:creationId xmlns:a16="http://schemas.microsoft.com/office/drawing/2014/main" id="{76B25631-0701-40C3-A2E5-991715C6245C}"/>
              </a:ext>
            </a:extLst>
          </p:cNvPr>
          <p:cNvSpPr>
            <a:spLocks noGrp="1"/>
          </p:cNvSpPr>
          <p:nvPr>
            <p:ph type="title" hasCustomPrompt="1"/>
          </p:nvPr>
        </p:nvSpPr>
        <p:spPr>
          <a:xfrm>
            <a:off x="365125" y="407201"/>
            <a:ext cx="11461750" cy="604837"/>
          </a:xfrm>
        </p:spPr>
        <p:txBody>
          <a:bodyPr/>
          <a:lstStyle>
            <a:lvl1pPr>
              <a:defRPr>
                <a:solidFill>
                  <a:schemeClr val="bg1"/>
                </a:solidFill>
              </a:defRPr>
            </a:lvl1pPr>
          </a:lstStyle>
          <a:p>
            <a:r>
              <a:rPr lang="sv-SE" dirty="0"/>
              <a:t>Rubrik, 40pt</a:t>
            </a:r>
          </a:p>
        </p:txBody>
      </p:sp>
      <p:sp>
        <p:nvSpPr>
          <p:cNvPr id="10" name="Platshållare för text 9">
            <a:extLst>
              <a:ext uri="{FF2B5EF4-FFF2-40B4-BE49-F238E27FC236}">
                <a16:creationId xmlns:a16="http://schemas.microsoft.com/office/drawing/2014/main" id="{10605553-3107-4BBE-8DFC-921D00FDE304}"/>
              </a:ext>
            </a:extLst>
          </p:cNvPr>
          <p:cNvSpPr>
            <a:spLocks noGrp="1"/>
          </p:cNvSpPr>
          <p:nvPr>
            <p:ph type="body" sz="quarter" idx="10" hasCustomPrompt="1"/>
          </p:nvPr>
        </p:nvSpPr>
        <p:spPr>
          <a:xfrm>
            <a:off x="365125" y="1082675"/>
            <a:ext cx="11461750" cy="428073"/>
          </a:xfrm>
        </p:spPr>
        <p:txBody>
          <a:bodyPr/>
          <a:lstStyle>
            <a:lvl1pPr marL="0" indent="0">
              <a:buFontTx/>
              <a:buNone/>
              <a:defRPr sz="2800">
                <a:solidFill>
                  <a:schemeClr val="tx2"/>
                </a:solidFill>
              </a:defRPr>
            </a:lvl1pPr>
          </a:lstStyle>
          <a:p>
            <a:pPr lvl="0"/>
            <a:r>
              <a:rPr lang="sv-SE" dirty="0"/>
              <a:t>Datum, 28pt</a:t>
            </a:r>
          </a:p>
        </p:txBody>
      </p:sp>
      <p:sp>
        <p:nvSpPr>
          <p:cNvPr id="12" name="Platshållare för text 11">
            <a:extLst>
              <a:ext uri="{FF2B5EF4-FFF2-40B4-BE49-F238E27FC236}">
                <a16:creationId xmlns:a16="http://schemas.microsoft.com/office/drawing/2014/main" id="{C28D05C4-448F-40E7-B1E0-3A13FD414AE2}"/>
              </a:ext>
            </a:extLst>
          </p:cNvPr>
          <p:cNvSpPr>
            <a:spLocks noGrp="1"/>
          </p:cNvSpPr>
          <p:nvPr>
            <p:ph type="body" sz="quarter" idx="11" hasCustomPrompt="1"/>
          </p:nvPr>
        </p:nvSpPr>
        <p:spPr>
          <a:xfrm>
            <a:off x="359999" y="1990726"/>
            <a:ext cx="5736001" cy="373142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a:t>Nivå 1, 32pt</a:t>
            </a:r>
          </a:p>
          <a:p>
            <a:pPr lvl="1"/>
            <a:r>
              <a:rPr lang="sv-SE" dirty="0"/>
              <a:t>Nivå 2, 28pt</a:t>
            </a:r>
          </a:p>
          <a:p>
            <a:pPr lvl="2"/>
            <a:r>
              <a:rPr lang="sv-SE" dirty="0"/>
              <a:t>Nivå 3, 24pt</a:t>
            </a:r>
          </a:p>
          <a:p>
            <a:pPr lvl="3"/>
            <a:r>
              <a:rPr lang="sv-SE" dirty="0"/>
              <a:t>Nivå 4, 20pt</a:t>
            </a:r>
          </a:p>
          <a:p>
            <a:pPr lvl="4"/>
            <a:r>
              <a:rPr lang="sv-SE" dirty="0"/>
              <a:t>Nivå 5, 20pt</a:t>
            </a:r>
          </a:p>
          <a:p>
            <a:pPr lvl="4"/>
            <a:endParaRPr lang="sv-SE" dirty="0"/>
          </a:p>
        </p:txBody>
      </p:sp>
      <p:pic>
        <p:nvPicPr>
          <p:cNvPr id="14" name="Bildobjekt 13">
            <a:extLst>
              <a:ext uri="{FF2B5EF4-FFF2-40B4-BE49-F238E27FC236}">
                <a16:creationId xmlns:a16="http://schemas.microsoft.com/office/drawing/2014/main" id="{50B31534-CE15-4509-A222-F743F27D141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bwMode="black">
          <a:xfrm>
            <a:off x="11043919" y="6127622"/>
            <a:ext cx="792480" cy="527304"/>
          </a:xfrm>
          <a:prstGeom prst="rect">
            <a:avLst/>
          </a:prstGeom>
        </p:spPr>
      </p:pic>
    </p:spTree>
    <p:extLst>
      <p:ext uri="{BB962C8B-B14F-4D97-AF65-F5344CB8AC3E}">
        <p14:creationId xmlns:p14="http://schemas.microsoft.com/office/powerpoint/2010/main" val="11717550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B15A51B-F5FD-46C6-BB50-13243C98858E}"/>
              </a:ext>
            </a:extLst>
          </p:cNvPr>
          <p:cNvSpPr>
            <a:spLocks noGrp="1"/>
          </p:cNvSpPr>
          <p:nvPr>
            <p:ph type="title" hasCustomPrompt="1"/>
          </p:nvPr>
        </p:nvSpPr>
        <p:spPr>
          <a:xfrm>
            <a:off x="365124" y="407201"/>
            <a:ext cx="11463713" cy="504825"/>
          </a:xfrm>
        </p:spPr>
        <p:txBody>
          <a:bodyPr/>
          <a:lstStyle>
            <a:lvl1pPr>
              <a:defRPr>
                <a:solidFill>
                  <a:schemeClr val="tx1"/>
                </a:solidFill>
              </a:defRPr>
            </a:lvl1pPr>
          </a:lstStyle>
          <a:p>
            <a:r>
              <a:rPr lang="sv-SE" dirty="0"/>
              <a:t>Rubrik, 40pt</a:t>
            </a:r>
          </a:p>
        </p:txBody>
      </p:sp>
      <p:sp>
        <p:nvSpPr>
          <p:cNvPr id="24" name="Platshållare för text 23">
            <a:extLst>
              <a:ext uri="{FF2B5EF4-FFF2-40B4-BE49-F238E27FC236}">
                <a16:creationId xmlns:a16="http://schemas.microsoft.com/office/drawing/2014/main" id="{65998069-9831-40A0-B692-D602AD46B587}"/>
              </a:ext>
            </a:extLst>
          </p:cNvPr>
          <p:cNvSpPr>
            <a:spLocks noGrp="1"/>
          </p:cNvSpPr>
          <p:nvPr>
            <p:ph type="body" sz="quarter" idx="12" hasCustomPrompt="1"/>
          </p:nvPr>
        </p:nvSpPr>
        <p:spPr>
          <a:xfrm>
            <a:off x="365125" y="993775"/>
            <a:ext cx="11463715" cy="576263"/>
          </a:xfrm>
        </p:spPr>
        <p:txBody>
          <a:bodyPr/>
          <a:lstStyle>
            <a:lvl1pPr marL="0" indent="0">
              <a:buFontTx/>
              <a:buNone/>
              <a:defRPr sz="2800">
                <a:solidFill>
                  <a:schemeClr val="tx2"/>
                </a:solidFill>
              </a:defRPr>
            </a:lvl1pPr>
          </a:lstStyle>
          <a:p>
            <a:pPr lvl="0"/>
            <a:r>
              <a:rPr lang="sv-SE" dirty="0"/>
              <a:t>Underrubrik, 28pt</a:t>
            </a:r>
          </a:p>
        </p:txBody>
      </p:sp>
      <p:sp>
        <p:nvSpPr>
          <p:cNvPr id="6" name="Platshållare för datum 5">
            <a:extLst>
              <a:ext uri="{FF2B5EF4-FFF2-40B4-BE49-F238E27FC236}">
                <a16:creationId xmlns:a16="http://schemas.microsoft.com/office/drawing/2014/main" id="{B318D375-C915-4E93-96DB-447E82232D64}"/>
              </a:ext>
            </a:extLst>
          </p:cNvPr>
          <p:cNvSpPr>
            <a:spLocks noGrp="1"/>
          </p:cNvSpPr>
          <p:nvPr>
            <p:ph type="dt" sz="half" idx="24"/>
          </p:nvPr>
        </p:nvSpPr>
        <p:spPr/>
        <p:txBody>
          <a:bodyPr/>
          <a:lstStyle/>
          <a:p>
            <a:r>
              <a:rPr lang="sv-SE"/>
              <a:t>2020-05-27</a:t>
            </a:r>
            <a:endParaRPr lang="sv-SE" dirty="0"/>
          </a:p>
        </p:txBody>
      </p:sp>
      <p:sp>
        <p:nvSpPr>
          <p:cNvPr id="7" name="Platshållare för sidfot 6">
            <a:extLst>
              <a:ext uri="{FF2B5EF4-FFF2-40B4-BE49-F238E27FC236}">
                <a16:creationId xmlns:a16="http://schemas.microsoft.com/office/drawing/2014/main" id="{8F57A47E-58BF-4BDC-9F25-8D1FCB1002C0}"/>
              </a:ext>
            </a:extLst>
          </p:cNvPr>
          <p:cNvSpPr>
            <a:spLocks noGrp="1"/>
          </p:cNvSpPr>
          <p:nvPr>
            <p:ph type="ftr" sz="quarter" idx="25"/>
          </p:nvPr>
        </p:nvSpPr>
        <p:spPr/>
        <p:txBody>
          <a:bodyPr/>
          <a:lstStyle/>
          <a:p>
            <a:r>
              <a:rPr lang="sv-SE"/>
              <a:t>Sidfot</a:t>
            </a:r>
            <a:endParaRPr lang="sv-SE" dirty="0"/>
          </a:p>
        </p:txBody>
      </p:sp>
      <p:sp>
        <p:nvSpPr>
          <p:cNvPr id="8" name="Platshållare för bildnummer 7">
            <a:extLst>
              <a:ext uri="{FF2B5EF4-FFF2-40B4-BE49-F238E27FC236}">
                <a16:creationId xmlns:a16="http://schemas.microsoft.com/office/drawing/2014/main" id="{6F71D79F-332E-4DDB-ADCF-69B4D35974BB}"/>
              </a:ext>
            </a:extLst>
          </p:cNvPr>
          <p:cNvSpPr>
            <a:spLocks noGrp="1"/>
          </p:cNvSpPr>
          <p:nvPr>
            <p:ph type="sldNum" sz="quarter" idx="26"/>
          </p:nvPr>
        </p:nvSpPr>
        <p:spPr/>
        <p:txBody>
          <a:bodyPr/>
          <a:lstStyle/>
          <a:p>
            <a:fld id="{AE086683-F536-42AB-ABBC-F4803DFE8DBC}" type="slidenum">
              <a:rPr lang="sv-SE" smtClean="0"/>
              <a:pPr/>
              <a:t>‹#›</a:t>
            </a:fld>
            <a:endParaRPr lang="sv-SE" dirty="0"/>
          </a:p>
        </p:txBody>
      </p:sp>
      <p:sp>
        <p:nvSpPr>
          <p:cNvPr id="4" name="Platshållare för innehåll 3">
            <a:extLst>
              <a:ext uri="{FF2B5EF4-FFF2-40B4-BE49-F238E27FC236}">
                <a16:creationId xmlns:a16="http://schemas.microsoft.com/office/drawing/2014/main" id="{F8A41BBB-ED52-4884-B07D-72B1AF4B0B5C}"/>
              </a:ext>
            </a:extLst>
          </p:cNvPr>
          <p:cNvSpPr>
            <a:spLocks noGrp="1"/>
          </p:cNvSpPr>
          <p:nvPr>
            <p:ph sz="quarter" idx="27" hasCustomPrompt="1"/>
          </p:nvPr>
        </p:nvSpPr>
        <p:spPr>
          <a:xfrm>
            <a:off x="365122" y="1765300"/>
            <a:ext cx="11463713" cy="3768725"/>
          </a:xfrm>
        </p:spPr>
        <p:txBody>
          <a:bodyPr/>
          <a:lstStyle/>
          <a:p>
            <a:pPr lvl="0"/>
            <a:r>
              <a:rPr lang="sv-SE" dirty="0"/>
              <a:t>Nivå 1, 32pt</a:t>
            </a:r>
          </a:p>
          <a:p>
            <a:pPr lvl="1"/>
            <a:r>
              <a:rPr lang="sv-SE" dirty="0"/>
              <a:t>Nivå 2, 28pt</a:t>
            </a:r>
          </a:p>
          <a:p>
            <a:pPr lvl="2"/>
            <a:r>
              <a:rPr lang="sv-SE" dirty="0"/>
              <a:t>Nivå 3, 24pt</a:t>
            </a:r>
          </a:p>
          <a:p>
            <a:pPr lvl="3"/>
            <a:r>
              <a:rPr lang="sv-SE" dirty="0"/>
              <a:t>Nivå 4, 20pt</a:t>
            </a:r>
          </a:p>
          <a:p>
            <a:pPr lvl="4"/>
            <a:r>
              <a:rPr lang="sv-SE" dirty="0"/>
              <a:t>Nivå 5, 20pt</a:t>
            </a:r>
          </a:p>
        </p:txBody>
      </p:sp>
    </p:spTree>
    <p:extLst>
      <p:ext uri="{BB962C8B-B14F-4D97-AF65-F5344CB8AC3E}">
        <p14:creationId xmlns:p14="http://schemas.microsoft.com/office/powerpoint/2010/main" val="42683118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Rubrik och innehåll svart">
    <p:bg>
      <p:bgPr>
        <a:solidFill>
          <a:schemeClr val="tx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B15A51B-F5FD-46C6-BB50-13243C98858E}"/>
              </a:ext>
            </a:extLst>
          </p:cNvPr>
          <p:cNvSpPr>
            <a:spLocks noGrp="1"/>
          </p:cNvSpPr>
          <p:nvPr>
            <p:ph type="title" hasCustomPrompt="1"/>
          </p:nvPr>
        </p:nvSpPr>
        <p:spPr>
          <a:xfrm>
            <a:off x="365124" y="407201"/>
            <a:ext cx="11463713" cy="504825"/>
          </a:xfrm>
        </p:spPr>
        <p:txBody>
          <a:bodyPr/>
          <a:lstStyle>
            <a:lvl1pPr>
              <a:defRPr>
                <a:solidFill>
                  <a:schemeClr val="bg1"/>
                </a:solidFill>
              </a:defRPr>
            </a:lvl1pPr>
          </a:lstStyle>
          <a:p>
            <a:r>
              <a:rPr lang="sv-SE" dirty="0"/>
              <a:t>Rubrik, 40pt</a:t>
            </a:r>
          </a:p>
        </p:txBody>
      </p:sp>
      <p:sp>
        <p:nvSpPr>
          <p:cNvPr id="24" name="Platshållare för text 23">
            <a:extLst>
              <a:ext uri="{FF2B5EF4-FFF2-40B4-BE49-F238E27FC236}">
                <a16:creationId xmlns:a16="http://schemas.microsoft.com/office/drawing/2014/main" id="{65998069-9831-40A0-B692-D602AD46B587}"/>
              </a:ext>
            </a:extLst>
          </p:cNvPr>
          <p:cNvSpPr>
            <a:spLocks noGrp="1"/>
          </p:cNvSpPr>
          <p:nvPr>
            <p:ph type="body" sz="quarter" idx="12" hasCustomPrompt="1"/>
          </p:nvPr>
        </p:nvSpPr>
        <p:spPr>
          <a:xfrm>
            <a:off x="365125" y="993775"/>
            <a:ext cx="11463715" cy="576263"/>
          </a:xfrm>
        </p:spPr>
        <p:txBody>
          <a:bodyPr/>
          <a:lstStyle>
            <a:lvl1pPr marL="0" indent="0">
              <a:buFontTx/>
              <a:buNone/>
              <a:defRPr sz="2800">
                <a:solidFill>
                  <a:schemeClr val="tx2"/>
                </a:solidFill>
              </a:defRPr>
            </a:lvl1pPr>
          </a:lstStyle>
          <a:p>
            <a:pPr lvl="0"/>
            <a:r>
              <a:rPr lang="sv-SE" dirty="0"/>
              <a:t>Underrubrik, 28pt</a:t>
            </a:r>
          </a:p>
        </p:txBody>
      </p:sp>
      <p:sp>
        <p:nvSpPr>
          <p:cNvPr id="6" name="Platshållare för datum 5">
            <a:extLst>
              <a:ext uri="{FF2B5EF4-FFF2-40B4-BE49-F238E27FC236}">
                <a16:creationId xmlns:a16="http://schemas.microsoft.com/office/drawing/2014/main" id="{B318D375-C915-4E93-96DB-447E82232D64}"/>
              </a:ext>
            </a:extLst>
          </p:cNvPr>
          <p:cNvSpPr>
            <a:spLocks noGrp="1"/>
          </p:cNvSpPr>
          <p:nvPr>
            <p:ph type="dt" sz="half" idx="24"/>
          </p:nvPr>
        </p:nvSpPr>
        <p:spPr/>
        <p:txBody>
          <a:bodyPr/>
          <a:lstStyle>
            <a:lvl1pPr>
              <a:defRPr>
                <a:solidFill>
                  <a:schemeClr val="bg1"/>
                </a:solidFill>
              </a:defRPr>
            </a:lvl1pPr>
          </a:lstStyle>
          <a:p>
            <a:r>
              <a:rPr lang="sv-SE"/>
              <a:t>2020-05-27</a:t>
            </a:r>
            <a:endParaRPr lang="sv-SE" dirty="0"/>
          </a:p>
        </p:txBody>
      </p:sp>
      <p:sp>
        <p:nvSpPr>
          <p:cNvPr id="7" name="Platshållare för sidfot 6">
            <a:extLst>
              <a:ext uri="{FF2B5EF4-FFF2-40B4-BE49-F238E27FC236}">
                <a16:creationId xmlns:a16="http://schemas.microsoft.com/office/drawing/2014/main" id="{8F57A47E-58BF-4BDC-9F25-8D1FCB1002C0}"/>
              </a:ext>
            </a:extLst>
          </p:cNvPr>
          <p:cNvSpPr>
            <a:spLocks noGrp="1"/>
          </p:cNvSpPr>
          <p:nvPr>
            <p:ph type="ftr" sz="quarter" idx="25"/>
          </p:nvPr>
        </p:nvSpPr>
        <p:spPr/>
        <p:txBody>
          <a:bodyPr/>
          <a:lstStyle>
            <a:lvl1pPr>
              <a:defRPr>
                <a:solidFill>
                  <a:schemeClr val="bg1"/>
                </a:solidFill>
              </a:defRPr>
            </a:lvl1pPr>
          </a:lstStyle>
          <a:p>
            <a:r>
              <a:rPr lang="sv-SE"/>
              <a:t>Sidfot</a:t>
            </a:r>
            <a:endParaRPr lang="sv-SE" dirty="0"/>
          </a:p>
        </p:txBody>
      </p:sp>
      <p:sp>
        <p:nvSpPr>
          <p:cNvPr id="8" name="Platshållare för bildnummer 7">
            <a:extLst>
              <a:ext uri="{FF2B5EF4-FFF2-40B4-BE49-F238E27FC236}">
                <a16:creationId xmlns:a16="http://schemas.microsoft.com/office/drawing/2014/main" id="{6F71D79F-332E-4DDB-ADCF-69B4D35974BB}"/>
              </a:ext>
            </a:extLst>
          </p:cNvPr>
          <p:cNvSpPr>
            <a:spLocks noGrp="1"/>
          </p:cNvSpPr>
          <p:nvPr>
            <p:ph type="sldNum" sz="quarter" idx="26"/>
          </p:nvPr>
        </p:nvSpPr>
        <p:spPr/>
        <p:txBody>
          <a:bodyPr/>
          <a:lstStyle>
            <a:lvl1pPr>
              <a:defRPr>
                <a:solidFill>
                  <a:schemeClr val="bg1"/>
                </a:solidFill>
              </a:defRPr>
            </a:lvl1pPr>
          </a:lstStyle>
          <a:p>
            <a:fld id="{AE086683-F536-42AB-ABBC-F4803DFE8DBC}" type="slidenum">
              <a:rPr lang="sv-SE" smtClean="0"/>
              <a:pPr/>
              <a:t>‹#›</a:t>
            </a:fld>
            <a:endParaRPr lang="sv-SE" dirty="0"/>
          </a:p>
        </p:txBody>
      </p:sp>
      <p:sp>
        <p:nvSpPr>
          <p:cNvPr id="4" name="Platshållare för innehåll 3">
            <a:extLst>
              <a:ext uri="{FF2B5EF4-FFF2-40B4-BE49-F238E27FC236}">
                <a16:creationId xmlns:a16="http://schemas.microsoft.com/office/drawing/2014/main" id="{F8A41BBB-ED52-4884-B07D-72B1AF4B0B5C}"/>
              </a:ext>
            </a:extLst>
          </p:cNvPr>
          <p:cNvSpPr>
            <a:spLocks noGrp="1"/>
          </p:cNvSpPr>
          <p:nvPr>
            <p:ph sz="quarter" idx="27" hasCustomPrompt="1"/>
          </p:nvPr>
        </p:nvSpPr>
        <p:spPr>
          <a:xfrm>
            <a:off x="365122" y="1765300"/>
            <a:ext cx="11463713" cy="376872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a:t>Nivå 1, 32pt</a:t>
            </a:r>
          </a:p>
          <a:p>
            <a:pPr lvl="1"/>
            <a:r>
              <a:rPr lang="sv-SE" dirty="0"/>
              <a:t>Nivå 2, 28pt</a:t>
            </a:r>
          </a:p>
          <a:p>
            <a:pPr lvl="2"/>
            <a:r>
              <a:rPr lang="sv-SE" dirty="0"/>
              <a:t>Nivå 3, 24pt</a:t>
            </a:r>
          </a:p>
          <a:p>
            <a:pPr lvl="3"/>
            <a:r>
              <a:rPr lang="sv-SE" dirty="0"/>
              <a:t>Nivå 4, 20pt</a:t>
            </a:r>
          </a:p>
          <a:p>
            <a:pPr lvl="4"/>
            <a:r>
              <a:rPr lang="sv-SE" dirty="0"/>
              <a:t>Nivå 5, 20pt</a:t>
            </a:r>
          </a:p>
        </p:txBody>
      </p:sp>
      <p:pic>
        <p:nvPicPr>
          <p:cNvPr id="9" name="Bildobjekt 8">
            <a:extLst>
              <a:ext uri="{FF2B5EF4-FFF2-40B4-BE49-F238E27FC236}">
                <a16:creationId xmlns:a16="http://schemas.microsoft.com/office/drawing/2014/main" id="{394CEEFA-B965-4948-BBAA-081A8BCF850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43919" y="6127622"/>
            <a:ext cx="792480" cy="527304"/>
          </a:xfrm>
          <a:prstGeom prst="rect">
            <a:avLst/>
          </a:prstGeom>
          <a:blipFill>
            <a:blip r:embed="rId3"/>
            <a:stretch>
              <a:fillRect/>
            </a:stretch>
          </a:blipFill>
        </p:spPr>
      </p:pic>
    </p:spTree>
    <p:extLst>
      <p:ext uri="{BB962C8B-B14F-4D97-AF65-F5344CB8AC3E}">
        <p14:creationId xmlns:p14="http://schemas.microsoft.com/office/powerpoint/2010/main" val="31624481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ext på vit platta, helbild">
    <p:spTree>
      <p:nvGrpSpPr>
        <p:cNvPr id="1" name=""/>
        <p:cNvGrpSpPr/>
        <p:nvPr/>
      </p:nvGrpSpPr>
      <p:grpSpPr>
        <a:xfrm>
          <a:off x="0" y="0"/>
          <a:ext cx="0" cy="0"/>
          <a:chOff x="0" y="0"/>
          <a:chExt cx="0" cy="0"/>
        </a:xfrm>
      </p:grpSpPr>
      <p:sp>
        <p:nvSpPr>
          <p:cNvPr id="26" name="Platshållare för bild 25">
            <a:extLst>
              <a:ext uri="{FF2B5EF4-FFF2-40B4-BE49-F238E27FC236}">
                <a16:creationId xmlns:a16="http://schemas.microsoft.com/office/drawing/2014/main" id="{28BBEBFD-9041-4D3E-BCBC-2003EE8BBAA3}"/>
              </a:ext>
            </a:extLst>
          </p:cNvPr>
          <p:cNvSpPr>
            <a:spLocks noGrp="1"/>
          </p:cNvSpPr>
          <p:nvPr>
            <p:ph type="pic" sz="quarter" idx="13" hasCustomPrompt="1"/>
          </p:nvPr>
        </p:nvSpPr>
        <p:spPr>
          <a:xfrm>
            <a:off x="0" y="0"/>
            <a:ext cx="12193200" cy="6858000"/>
          </a:xfrm>
          <a:solidFill>
            <a:schemeClr val="tx2">
              <a:lumMod val="20000"/>
              <a:lumOff val="80000"/>
            </a:schemeClr>
          </a:solidFill>
        </p:spPr>
        <p:txBody>
          <a:bodyPr lIns="6372000" tIns="0" rIns="0" anchor="ctr" anchorCtr="0"/>
          <a:lstStyle>
            <a:lvl1pPr marL="0" indent="0" algn="ctr">
              <a:buFontTx/>
              <a:buNone/>
              <a:defRPr sz="1800">
                <a:solidFill>
                  <a:schemeClr val="tx1"/>
                </a:solidFill>
              </a:defRPr>
            </a:lvl1pPr>
          </a:lstStyle>
          <a:p>
            <a:r>
              <a:rPr lang="sv-SE" dirty="0"/>
              <a:t> För att infoga bild, klicka på ytan och </a:t>
            </a:r>
            <a:br>
              <a:rPr lang="sv-SE" dirty="0"/>
            </a:br>
            <a:r>
              <a:rPr lang="sv-SE" dirty="0"/>
              <a:t>gå till Infoga &gt; Bilder </a:t>
            </a:r>
          </a:p>
        </p:txBody>
      </p:sp>
      <p:sp>
        <p:nvSpPr>
          <p:cNvPr id="18" name="Platshållare för text 17">
            <a:extLst>
              <a:ext uri="{FF2B5EF4-FFF2-40B4-BE49-F238E27FC236}">
                <a16:creationId xmlns:a16="http://schemas.microsoft.com/office/drawing/2014/main" id="{8EF030F8-4324-49BB-835D-33866DBBC270}"/>
              </a:ext>
            </a:extLst>
          </p:cNvPr>
          <p:cNvSpPr>
            <a:spLocks noGrp="1"/>
          </p:cNvSpPr>
          <p:nvPr>
            <p:ph type="body" sz="quarter" idx="21" hasCustomPrompt="1"/>
          </p:nvPr>
        </p:nvSpPr>
        <p:spPr>
          <a:xfrm>
            <a:off x="365123" y="356261"/>
            <a:ext cx="6083177" cy="5177764"/>
          </a:xfrm>
          <a:solidFill>
            <a:schemeClr val="bg1"/>
          </a:solidFill>
        </p:spPr>
        <p:txBody>
          <a:bodyPr lIns="360000" tIns="1800000" rIns="360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dirty="0"/>
              <a:t>Nivå 1, 32pt</a:t>
            </a:r>
          </a:p>
          <a:p>
            <a:pPr lvl="1"/>
            <a:r>
              <a:rPr lang="sv-SE" dirty="0"/>
              <a:t>Nivå 2, 28pt</a:t>
            </a:r>
          </a:p>
          <a:p>
            <a:pPr lvl="2"/>
            <a:r>
              <a:rPr lang="sv-SE" dirty="0"/>
              <a:t>Nivå 3, 24pt</a:t>
            </a:r>
          </a:p>
          <a:p>
            <a:pPr lvl="3"/>
            <a:r>
              <a:rPr lang="sv-SE" dirty="0"/>
              <a:t>Nivå 4, 20pt</a:t>
            </a:r>
          </a:p>
          <a:p>
            <a:pPr lvl="4"/>
            <a:r>
              <a:rPr lang="sv-SE" dirty="0"/>
              <a:t>Nivå 5, 20pt</a:t>
            </a:r>
          </a:p>
        </p:txBody>
      </p:sp>
      <p:sp>
        <p:nvSpPr>
          <p:cNvPr id="2" name="Rubrik 1">
            <a:extLst>
              <a:ext uri="{FF2B5EF4-FFF2-40B4-BE49-F238E27FC236}">
                <a16:creationId xmlns:a16="http://schemas.microsoft.com/office/drawing/2014/main" id="{8B15A51B-F5FD-46C6-BB50-13243C98858E}"/>
              </a:ext>
            </a:extLst>
          </p:cNvPr>
          <p:cNvSpPr>
            <a:spLocks noGrp="1"/>
          </p:cNvSpPr>
          <p:nvPr>
            <p:ph type="title" hasCustomPrompt="1"/>
          </p:nvPr>
        </p:nvSpPr>
        <p:spPr>
          <a:xfrm>
            <a:off x="717549" y="673901"/>
            <a:ext cx="5378451" cy="504825"/>
          </a:xfrm>
        </p:spPr>
        <p:txBody>
          <a:bodyPr/>
          <a:lstStyle>
            <a:lvl1pPr>
              <a:defRPr>
                <a:solidFill>
                  <a:schemeClr val="tx1"/>
                </a:solidFill>
              </a:defRPr>
            </a:lvl1pPr>
          </a:lstStyle>
          <a:p>
            <a:r>
              <a:rPr lang="sv-SE" dirty="0"/>
              <a:t>Rubrik, 40pt</a:t>
            </a:r>
          </a:p>
        </p:txBody>
      </p:sp>
      <p:sp>
        <p:nvSpPr>
          <p:cNvPr id="24" name="Platshållare för text 23">
            <a:extLst>
              <a:ext uri="{FF2B5EF4-FFF2-40B4-BE49-F238E27FC236}">
                <a16:creationId xmlns:a16="http://schemas.microsoft.com/office/drawing/2014/main" id="{65998069-9831-40A0-B692-D602AD46B587}"/>
              </a:ext>
            </a:extLst>
          </p:cNvPr>
          <p:cNvSpPr>
            <a:spLocks noGrp="1"/>
          </p:cNvSpPr>
          <p:nvPr>
            <p:ph type="body" sz="quarter" idx="12" hasCustomPrompt="1"/>
          </p:nvPr>
        </p:nvSpPr>
        <p:spPr>
          <a:xfrm>
            <a:off x="717549" y="1260475"/>
            <a:ext cx="5378452" cy="576263"/>
          </a:xfrm>
        </p:spPr>
        <p:txBody>
          <a:bodyPr/>
          <a:lstStyle>
            <a:lvl1pPr marL="0" indent="0">
              <a:buFontTx/>
              <a:buNone/>
              <a:defRPr sz="2800">
                <a:solidFill>
                  <a:schemeClr val="tx2"/>
                </a:solidFill>
              </a:defRPr>
            </a:lvl1pPr>
          </a:lstStyle>
          <a:p>
            <a:pPr lvl="0"/>
            <a:r>
              <a:rPr lang="sv-SE" dirty="0"/>
              <a:t>Underrubrik, 28pt</a:t>
            </a:r>
          </a:p>
        </p:txBody>
      </p:sp>
      <p:sp>
        <p:nvSpPr>
          <p:cNvPr id="28" name="Platshållare för text 27">
            <a:extLst>
              <a:ext uri="{FF2B5EF4-FFF2-40B4-BE49-F238E27FC236}">
                <a16:creationId xmlns:a16="http://schemas.microsoft.com/office/drawing/2014/main" id="{558034D6-D322-4D57-BAD2-118557BD635C}"/>
              </a:ext>
            </a:extLst>
          </p:cNvPr>
          <p:cNvSpPr>
            <a:spLocks noGrp="1"/>
          </p:cNvSpPr>
          <p:nvPr>
            <p:ph type="body" sz="quarter" idx="23" hasCustomPrompt="1"/>
          </p:nvPr>
        </p:nvSpPr>
        <p:spPr bwMode="black">
          <a:xfrm>
            <a:off x="11043919" y="6127622"/>
            <a:ext cx="792480" cy="527304"/>
          </a:xfrm>
          <a:blipFill>
            <a:blip r:embed="rId2"/>
            <a:stretch>
              <a:fillRect/>
            </a:stretch>
          </a:blipFill>
        </p:spPr>
        <p:txBody>
          <a:bodyPr/>
          <a:lstStyle>
            <a:lvl1pPr marL="0" indent="0">
              <a:buFontTx/>
              <a:buNone/>
              <a:defRPr/>
            </a:lvl1pPr>
          </a:lstStyle>
          <a:p>
            <a:pPr lvl="0"/>
            <a:r>
              <a:rPr lang="sv-SE" dirty="0"/>
              <a:t> </a:t>
            </a:r>
          </a:p>
        </p:txBody>
      </p:sp>
      <p:sp>
        <p:nvSpPr>
          <p:cNvPr id="6" name="Platshållare för datum 5">
            <a:extLst>
              <a:ext uri="{FF2B5EF4-FFF2-40B4-BE49-F238E27FC236}">
                <a16:creationId xmlns:a16="http://schemas.microsoft.com/office/drawing/2014/main" id="{B318D375-C915-4E93-96DB-447E82232D64}"/>
              </a:ext>
            </a:extLst>
          </p:cNvPr>
          <p:cNvSpPr>
            <a:spLocks noGrp="1"/>
          </p:cNvSpPr>
          <p:nvPr>
            <p:ph type="dt" sz="half" idx="24"/>
          </p:nvPr>
        </p:nvSpPr>
        <p:spPr/>
        <p:txBody>
          <a:bodyPr/>
          <a:lstStyle>
            <a:lvl1pPr>
              <a:defRPr>
                <a:solidFill>
                  <a:schemeClr val="bg1"/>
                </a:solidFill>
              </a:defRPr>
            </a:lvl1pPr>
          </a:lstStyle>
          <a:p>
            <a:r>
              <a:rPr lang="sv-SE"/>
              <a:t>2020-05-27</a:t>
            </a:r>
            <a:endParaRPr lang="sv-SE" dirty="0"/>
          </a:p>
        </p:txBody>
      </p:sp>
      <p:sp>
        <p:nvSpPr>
          <p:cNvPr id="7" name="Platshållare för sidfot 6">
            <a:extLst>
              <a:ext uri="{FF2B5EF4-FFF2-40B4-BE49-F238E27FC236}">
                <a16:creationId xmlns:a16="http://schemas.microsoft.com/office/drawing/2014/main" id="{8F57A47E-58BF-4BDC-9F25-8D1FCB1002C0}"/>
              </a:ext>
            </a:extLst>
          </p:cNvPr>
          <p:cNvSpPr>
            <a:spLocks noGrp="1"/>
          </p:cNvSpPr>
          <p:nvPr>
            <p:ph type="ftr" sz="quarter" idx="25"/>
          </p:nvPr>
        </p:nvSpPr>
        <p:spPr/>
        <p:txBody>
          <a:bodyPr/>
          <a:lstStyle>
            <a:lvl1pPr>
              <a:defRPr>
                <a:solidFill>
                  <a:schemeClr val="bg1"/>
                </a:solidFill>
              </a:defRPr>
            </a:lvl1pPr>
          </a:lstStyle>
          <a:p>
            <a:r>
              <a:rPr lang="sv-SE"/>
              <a:t>Sidfot</a:t>
            </a:r>
            <a:endParaRPr lang="sv-SE" dirty="0"/>
          </a:p>
        </p:txBody>
      </p:sp>
      <p:sp>
        <p:nvSpPr>
          <p:cNvPr id="8" name="Platshållare för bildnummer 7">
            <a:extLst>
              <a:ext uri="{FF2B5EF4-FFF2-40B4-BE49-F238E27FC236}">
                <a16:creationId xmlns:a16="http://schemas.microsoft.com/office/drawing/2014/main" id="{6F71D79F-332E-4DDB-ADCF-69B4D35974BB}"/>
              </a:ext>
            </a:extLst>
          </p:cNvPr>
          <p:cNvSpPr>
            <a:spLocks noGrp="1"/>
          </p:cNvSpPr>
          <p:nvPr>
            <p:ph type="sldNum" sz="quarter" idx="26"/>
          </p:nvPr>
        </p:nvSpPr>
        <p:spPr/>
        <p:txBody>
          <a:bodyPr/>
          <a:lstStyle>
            <a:lvl1pPr>
              <a:defRPr>
                <a:solidFill>
                  <a:schemeClr val="bg1"/>
                </a:solidFill>
              </a:defRPr>
            </a:lvl1pPr>
          </a:lstStyle>
          <a:p>
            <a:fld id="{AE086683-F536-42AB-ABBC-F4803DFE8DBC}" type="slidenum">
              <a:rPr lang="sv-SE" smtClean="0"/>
              <a:pPr/>
              <a:t>‹#›</a:t>
            </a:fld>
            <a:endParaRPr lang="sv-SE" dirty="0"/>
          </a:p>
        </p:txBody>
      </p:sp>
    </p:spTree>
    <p:extLst>
      <p:ext uri="{BB962C8B-B14F-4D97-AF65-F5344CB8AC3E}">
        <p14:creationId xmlns:p14="http://schemas.microsoft.com/office/powerpoint/2010/main" val="26415092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ext på svart platta, helbild">
    <p:spTree>
      <p:nvGrpSpPr>
        <p:cNvPr id="1" name=""/>
        <p:cNvGrpSpPr/>
        <p:nvPr/>
      </p:nvGrpSpPr>
      <p:grpSpPr>
        <a:xfrm>
          <a:off x="0" y="0"/>
          <a:ext cx="0" cy="0"/>
          <a:chOff x="0" y="0"/>
          <a:chExt cx="0" cy="0"/>
        </a:xfrm>
      </p:grpSpPr>
      <p:sp>
        <p:nvSpPr>
          <p:cNvPr id="26" name="Platshållare för bild 25">
            <a:extLst>
              <a:ext uri="{FF2B5EF4-FFF2-40B4-BE49-F238E27FC236}">
                <a16:creationId xmlns:a16="http://schemas.microsoft.com/office/drawing/2014/main" id="{28BBEBFD-9041-4D3E-BCBC-2003EE8BBAA3}"/>
              </a:ext>
            </a:extLst>
          </p:cNvPr>
          <p:cNvSpPr>
            <a:spLocks noGrp="1"/>
          </p:cNvSpPr>
          <p:nvPr>
            <p:ph type="pic" sz="quarter" idx="13" hasCustomPrompt="1"/>
          </p:nvPr>
        </p:nvSpPr>
        <p:spPr>
          <a:xfrm>
            <a:off x="0" y="0"/>
            <a:ext cx="12193200" cy="6858000"/>
          </a:xfrm>
          <a:solidFill>
            <a:schemeClr val="tx2">
              <a:lumMod val="20000"/>
              <a:lumOff val="80000"/>
            </a:schemeClr>
          </a:solidFill>
        </p:spPr>
        <p:txBody>
          <a:bodyPr lIns="6372000" tIns="0" rIns="0" anchor="ctr" anchorCtr="0"/>
          <a:lstStyle>
            <a:lvl1pPr marL="0" indent="0" algn="ctr">
              <a:buFontTx/>
              <a:buNone/>
              <a:defRPr sz="1800">
                <a:solidFill>
                  <a:schemeClr val="tx1"/>
                </a:solidFill>
              </a:defRPr>
            </a:lvl1pPr>
          </a:lstStyle>
          <a:p>
            <a:r>
              <a:rPr lang="sv-SE" dirty="0"/>
              <a:t> För att infoga bild, klicka på ytan och </a:t>
            </a:r>
            <a:br>
              <a:rPr lang="sv-SE" dirty="0"/>
            </a:br>
            <a:r>
              <a:rPr lang="sv-SE" dirty="0"/>
              <a:t>gå till Infoga &gt; Bilder </a:t>
            </a:r>
          </a:p>
        </p:txBody>
      </p:sp>
      <p:sp>
        <p:nvSpPr>
          <p:cNvPr id="18" name="Platshållare för text 17">
            <a:extLst>
              <a:ext uri="{FF2B5EF4-FFF2-40B4-BE49-F238E27FC236}">
                <a16:creationId xmlns:a16="http://schemas.microsoft.com/office/drawing/2014/main" id="{8EF030F8-4324-49BB-835D-33866DBBC270}"/>
              </a:ext>
            </a:extLst>
          </p:cNvPr>
          <p:cNvSpPr>
            <a:spLocks noGrp="1"/>
          </p:cNvSpPr>
          <p:nvPr>
            <p:ph type="body" sz="quarter" idx="21" hasCustomPrompt="1"/>
          </p:nvPr>
        </p:nvSpPr>
        <p:spPr>
          <a:xfrm>
            <a:off x="365123" y="356261"/>
            <a:ext cx="6083177" cy="5177764"/>
          </a:xfrm>
          <a:solidFill>
            <a:schemeClr val="tx1"/>
          </a:solidFill>
        </p:spPr>
        <p:txBody>
          <a:bodyPr lIns="360000" tIns="1800000" rIns="36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a:t>Nivå 1, 32pt</a:t>
            </a:r>
          </a:p>
          <a:p>
            <a:pPr lvl="1"/>
            <a:r>
              <a:rPr lang="sv-SE" dirty="0"/>
              <a:t>Nivå 2, 28pt</a:t>
            </a:r>
          </a:p>
          <a:p>
            <a:pPr lvl="2"/>
            <a:r>
              <a:rPr lang="sv-SE" dirty="0"/>
              <a:t>Nivå 3, 24pt</a:t>
            </a:r>
          </a:p>
          <a:p>
            <a:pPr lvl="3"/>
            <a:r>
              <a:rPr lang="sv-SE" dirty="0"/>
              <a:t>Nivå 4, 20pt</a:t>
            </a:r>
          </a:p>
          <a:p>
            <a:pPr lvl="4"/>
            <a:r>
              <a:rPr lang="sv-SE" dirty="0"/>
              <a:t>Nivå 5, 20pt</a:t>
            </a:r>
          </a:p>
        </p:txBody>
      </p:sp>
      <p:sp>
        <p:nvSpPr>
          <p:cNvPr id="2" name="Rubrik 1">
            <a:extLst>
              <a:ext uri="{FF2B5EF4-FFF2-40B4-BE49-F238E27FC236}">
                <a16:creationId xmlns:a16="http://schemas.microsoft.com/office/drawing/2014/main" id="{8B15A51B-F5FD-46C6-BB50-13243C98858E}"/>
              </a:ext>
            </a:extLst>
          </p:cNvPr>
          <p:cNvSpPr>
            <a:spLocks noGrp="1"/>
          </p:cNvSpPr>
          <p:nvPr>
            <p:ph type="title" hasCustomPrompt="1"/>
          </p:nvPr>
        </p:nvSpPr>
        <p:spPr bwMode="white">
          <a:xfrm>
            <a:off x="717549" y="673901"/>
            <a:ext cx="5378451" cy="504825"/>
          </a:xfrm>
        </p:spPr>
        <p:txBody>
          <a:bodyPr/>
          <a:lstStyle>
            <a:lvl1pPr>
              <a:defRPr>
                <a:solidFill>
                  <a:schemeClr val="bg1"/>
                </a:solidFill>
              </a:defRPr>
            </a:lvl1pPr>
          </a:lstStyle>
          <a:p>
            <a:r>
              <a:rPr lang="sv-SE" dirty="0"/>
              <a:t>Rubrik, 40pt</a:t>
            </a:r>
          </a:p>
        </p:txBody>
      </p:sp>
      <p:sp>
        <p:nvSpPr>
          <p:cNvPr id="24" name="Platshållare för text 23">
            <a:extLst>
              <a:ext uri="{FF2B5EF4-FFF2-40B4-BE49-F238E27FC236}">
                <a16:creationId xmlns:a16="http://schemas.microsoft.com/office/drawing/2014/main" id="{65998069-9831-40A0-B692-D602AD46B587}"/>
              </a:ext>
            </a:extLst>
          </p:cNvPr>
          <p:cNvSpPr>
            <a:spLocks noGrp="1"/>
          </p:cNvSpPr>
          <p:nvPr>
            <p:ph type="body" sz="quarter" idx="12" hasCustomPrompt="1"/>
          </p:nvPr>
        </p:nvSpPr>
        <p:spPr bwMode="white">
          <a:xfrm>
            <a:off x="717549" y="1260475"/>
            <a:ext cx="5378452" cy="576263"/>
          </a:xfrm>
        </p:spPr>
        <p:txBody>
          <a:bodyPr/>
          <a:lstStyle>
            <a:lvl1pPr marL="0" indent="0">
              <a:buFontTx/>
              <a:buNone/>
              <a:defRPr sz="2800">
                <a:solidFill>
                  <a:schemeClr val="tx2"/>
                </a:solidFill>
              </a:defRPr>
            </a:lvl1pPr>
          </a:lstStyle>
          <a:p>
            <a:pPr lvl="0"/>
            <a:r>
              <a:rPr lang="sv-SE" dirty="0"/>
              <a:t>Underrubrik, 28pt</a:t>
            </a:r>
          </a:p>
        </p:txBody>
      </p:sp>
      <p:sp>
        <p:nvSpPr>
          <p:cNvPr id="28" name="Platshållare för text 27">
            <a:extLst>
              <a:ext uri="{FF2B5EF4-FFF2-40B4-BE49-F238E27FC236}">
                <a16:creationId xmlns:a16="http://schemas.microsoft.com/office/drawing/2014/main" id="{558034D6-D322-4D57-BAD2-118557BD635C}"/>
              </a:ext>
            </a:extLst>
          </p:cNvPr>
          <p:cNvSpPr>
            <a:spLocks noGrp="1"/>
          </p:cNvSpPr>
          <p:nvPr>
            <p:ph type="body" sz="quarter" idx="23" hasCustomPrompt="1"/>
          </p:nvPr>
        </p:nvSpPr>
        <p:spPr bwMode="black">
          <a:xfrm>
            <a:off x="11043919" y="6127622"/>
            <a:ext cx="792480" cy="527304"/>
          </a:xfrm>
          <a:blipFill>
            <a:blip r:embed="rId2"/>
            <a:stretch>
              <a:fillRect/>
            </a:stretch>
          </a:blipFill>
        </p:spPr>
        <p:txBody>
          <a:bodyPr/>
          <a:lstStyle>
            <a:lvl1pPr marL="0" indent="0">
              <a:buFontTx/>
              <a:buNone/>
              <a:defRPr/>
            </a:lvl1pPr>
          </a:lstStyle>
          <a:p>
            <a:pPr lvl="0"/>
            <a:r>
              <a:rPr lang="sv-SE" dirty="0"/>
              <a:t> </a:t>
            </a:r>
          </a:p>
        </p:txBody>
      </p:sp>
      <p:sp>
        <p:nvSpPr>
          <p:cNvPr id="6" name="Platshållare för datum 5">
            <a:extLst>
              <a:ext uri="{FF2B5EF4-FFF2-40B4-BE49-F238E27FC236}">
                <a16:creationId xmlns:a16="http://schemas.microsoft.com/office/drawing/2014/main" id="{B318D375-C915-4E93-96DB-447E82232D64}"/>
              </a:ext>
            </a:extLst>
          </p:cNvPr>
          <p:cNvSpPr>
            <a:spLocks noGrp="1"/>
          </p:cNvSpPr>
          <p:nvPr>
            <p:ph type="dt" sz="half" idx="24"/>
          </p:nvPr>
        </p:nvSpPr>
        <p:spPr/>
        <p:txBody>
          <a:bodyPr/>
          <a:lstStyle>
            <a:lvl1pPr>
              <a:defRPr>
                <a:solidFill>
                  <a:schemeClr val="tx1"/>
                </a:solidFill>
              </a:defRPr>
            </a:lvl1pPr>
          </a:lstStyle>
          <a:p>
            <a:r>
              <a:rPr lang="sv-SE"/>
              <a:t>2020-05-27</a:t>
            </a:r>
            <a:endParaRPr lang="sv-SE" dirty="0"/>
          </a:p>
        </p:txBody>
      </p:sp>
      <p:sp>
        <p:nvSpPr>
          <p:cNvPr id="7" name="Platshållare för sidfot 6">
            <a:extLst>
              <a:ext uri="{FF2B5EF4-FFF2-40B4-BE49-F238E27FC236}">
                <a16:creationId xmlns:a16="http://schemas.microsoft.com/office/drawing/2014/main" id="{8F57A47E-58BF-4BDC-9F25-8D1FCB1002C0}"/>
              </a:ext>
            </a:extLst>
          </p:cNvPr>
          <p:cNvSpPr>
            <a:spLocks noGrp="1"/>
          </p:cNvSpPr>
          <p:nvPr>
            <p:ph type="ftr" sz="quarter" idx="25"/>
          </p:nvPr>
        </p:nvSpPr>
        <p:spPr/>
        <p:txBody>
          <a:bodyPr/>
          <a:lstStyle>
            <a:lvl1pPr>
              <a:defRPr>
                <a:solidFill>
                  <a:schemeClr val="tx1"/>
                </a:solidFill>
              </a:defRPr>
            </a:lvl1pPr>
          </a:lstStyle>
          <a:p>
            <a:r>
              <a:rPr lang="sv-SE"/>
              <a:t>Sidfot</a:t>
            </a:r>
            <a:endParaRPr lang="sv-SE" dirty="0"/>
          </a:p>
        </p:txBody>
      </p:sp>
      <p:sp>
        <p:nvSpPr>
          <p:cNvPr id="8" name="Platshållare för bildnummer 7">
            <a:extLst>
              <a:ext uri="{FF2B5EF4-FFF2-40B4-BE49-F238E27FC236}">
                <a16:creationId xmlns:a16="http://schemas.microsoft.com/office/drawing/2014/main" id="{6F71D79F-332E-4DDB-ADCF-69B4D35974BB}"/>
              </a:ext>
            </a:extLst>
          </p:cNvPr>
          <p:cNvSpPr>
            <a:spLocks noGrp="1"/>
          </p:cNvSpPr>
          <p:nvPr>
            <p:ph type="sldNum" sz="quarter" idx="26"/>
          </p:nvPr>
        </p:nvSpPr>
        <p:spPr/>
        <p:txBody>
          <a:bodyPr/>
          <a:lstStyle>
            <a:lvl1pPr>
              <a:defRPr>
                <a:solidFill>
                  <a:schemeClr val="tx1"/>
                </a:solidFill>
              </a:defRPr>
            </a:lvl1pPr>
          </a:lstStyle>
          <a:p>
            <a:fld id="{AE086683-F536-42AB-ABBC-F4803DFE8DBC}" type="slidenum">
              <a:rPr lang="sv-SE" smtClean="0"/>
              <a:pPr/>
              <a:t>‹#›</a:t>
            </a:fld>
            <a:endParaRPr lang="sv-SE" dirty="0"/>
          </a:p>
        </p:txBody>
      </p:sp>
    </p:spTree>
    <p:extLst>
      <p:ext uri="{BB962C8B-B14F-4D97-AF65-F5344CB8AC3E}">
        <p14:creationId xmlns:p14="http://schemas.microsoft.com/office/powerpoint/2010/main" val="12865060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tora siffror">
    <p:spTree>
      <p:nvGrpSpPr>
        <p:cNvPr id="1" name=""/>
        <p:cNvGrpSpPr/>
        <p:nvPr/>
      </p:nvGrpSpPr>
      <p:grpSpPr>
        <a:xfrm>
          <a:off x="0" y="0"/>
          <a:ext cx="0" cy="0"/>
          <a:chOff x="0" y="0"/>
          <a:chExt cx="0" cy="0"/>
        </a:xfrm>
      </p:grpSpPr>
      <p:sp>
        <p:nvSpPr>
          <p:cNvPr id="5" name="Platshållare för text 4">
            <a:extLst>
              <a:ext uri="{FF2B5EF4-FFF2-40B4-BE49-F238E27FC236}">
                <a16:creationId xmlns:a16="http://schemas.microsoft.com/office/drawing/2014/main" id="{DC7D6F89-F4EE-421F-9322-ADA106073557}"/>
              </a:ext>
            </a:extLst>
          </p:cNvPr>
          <p:cNvSpPr>
            <a:spLocks noGrp="1"/>
          </p:cNvSpPr>
          <p:nvPr>
            <p:ph type="body" sz="quarter" idx="29" hasCustomPrompt="1"/>
          </p:nvPr>
        </p:nvSpPr>
        <p:spPr>
          <a:xfrm>
            <a:off x="-75875" y="-513311"/>
            <a:ext cx="7184570" cy="5024939"/>
          </a:xfrm>
        </p:spPr>
        <p:txBody>
          <a:bodyPr tIns="0">
            <a:noAutofit/>
          </a:bodyPr>
          <a:lstStyle>
            <a:lvl1pPr marL="0" indent="0" algn="ctr">
              <a:buFontTx/>
              <a:buNone/>
              <a:defRPr sz="50000" spc="-1500" baseline="0"/>
            </a:lvl1pPr>
          </a:lstStyle>
          <a:p>
            <a:pPr lvl="0"/>
            <a:r>
              <a:rPr lang="sv-SE" dirty="0"/>
              <a:t>00</a:t>
            </a:r>
          </a:p>
        </p:txBody>
      </p:sp>
      <p:sp>
        <p:nvSpPr>
          <p:cNvPr id="13" name="Platshållare för text 12">
            <a:extLst>
              <a:ext uri="{FF2B5EF4-FFF2-40B4-BE49-F238E27FC236}">
                <a16:creationId xmlns:a16="http://schemas.microsoft.com/office/drawing/2014/main" id="{D5D5984F-8F32-4415-8207-C1971EF95ED2}"/>
              </a:ext>
            </a:extLst>
          </p:cNvPr>
          <p:cNvSpPr>
            <a:spLocks noGrp="1"/>
          </p:cNvSpPr>
          <p:nvPr>
            <p:ph type="body" sz="quarter" idx="30" hasCustomPrompt="1"/>
          </p:nvPr>
        </p:nvSpPr>
        <p:spPr>
          <a:xfrm>
            <a:off x="7915273" y="291402"/>
            <a:ext cx="3915376" cy="1340609"/>
          </a:xfrm>
        </p:spPr>
        <p:txBody>
          <a:bodyPr/>
          <a:lstStyle>
            <a:lvl1pPr marL="0" indent="0">
              <a:buFontTx/>
              <a:buNone/>
              <a:defRPr sz="10000" spc="-300" baseline="0"/>
            </a:lvl1pPr>
          </a:lstStyle>
          <a:p>
            <a:pPr lvl="0"/>
            <a:r>
              <a:rPr lang="sv-SE" dirty="0"/>
              <a:t>Text</a:t>
            </a:r>
          </a:p>
        </p:txBody>
      </p:sp>
      <p:sp>
        <p:nvSpPr>
          <p:cNvPr id="15" name="Platshållare för text 14">
            <a:extLst>
              <a:ext uri="{FF2B5EF4-FFF2-40B4-BE49-F238E27FC236}">
                <a16:creationId xmlns:a16="http://schemas.microsoft.com/office/drawing/2014/main" id="{DE89370B-1BBC-4854-B442-1479922F948C}"/>
              </a:ext>
            </a:extLst>
          </p:cNvPr>
          <p:cNvSpPr>
            <a:spLocks noGrp="1"/>
          </p:cNvSpPr>
          <p:nvPr>
            <p:ph type="body" sz="quarter" idx="31" hasCustomPrompt="1"/>
          </p:nvPr>
        </p:nvSpPr>
        <p:spPr>
          <a:xfrm>
            <a:off x="7915273" y="1983179"/>
            <a:ext cx="3915375" cy="3045285"/>
          </a:xfrm>
        </p:spPr>
        <p:txBody>
          <a:bodyPr anchor="b" anchorCtr="0"/>
          <a:lstStyle>
            <a:lvl1pPr marL="0" indent="0" algn="l" defTabSz="914400" rtl="0" eaLnBrk="1" latinLnBrk="0" hangingPunct="1">
              <a:lnSpc>
                <a:spcPct val="85000"/>
              </a:lnSpc>
              <a:spcBef>
                <a:spcPts val="0"/>
              </a:spcBef>
              <a:buFontTx/>
              <a:buNone/>
              <a:defRPr lang="sv-SE" sz="3400" kern="1200" dirty="0">
                <a:solidFill>
                  <a:schemeClr val="tx2"/>
                </a:solidFill>
                <a:latin typeface="Arial" panose="020B0604020202020204" pitchFamily="34" charset="0"/>
                <a:ea typeface="+mn-ea"/>
                <a:cs typeface="Arial" panose="020B0604020202020204" pitchFamily="34" charset="0"/>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sv-SE" dirty="0"/>
              <a:t>Nivå 1, 34pt</a:t>
            </a:r>
          </a:p>
        </p:txBody>
      </p:sp>
      <p:sp>
        <p:nvSpPr>
          <p:cNvPr id="21" name="Platshållare för text 20">
            <a:extLst>
              <a:ext uri="{FF2B5EF4-FFF2-40B4-BE49-F238E27FC236}">
                <a16:creationId xmlns:a16="http://schemas.microsoft.com/office/drawing/2014/main" id="{7C84D648-5EC7-4994-B268-C0A42EBA50E9}"/>
              </a:ext>
            </a:extLst>
          </p:cNvPr>
          <p:cNvSpPr>
            <a:spLocks noGrp="1"/>
          </p:cNvSpPr>
          <p:nvPr>
            <p:ph type="body" sz="quarter" idx="32" hasCustomPrompt="1"/>
          </p:nvPr>
        </p:nvSpPr>
        <p:spPr>
          <a:xfrm>
            <a:off x="1215890" y="6330588"/>
            <a:ext cx="4266000" cy="180000"/>
          </a:xfrm>
        </p:spPr>
        <p:txBody>
          <a:bodyPr/>
          <a:lstStyle>
            <a:lvl1pPr marL="0" indent="0">
              <a:buFontTx/>
              <a:buNone/>
              <a:defRPr sz="1000"/>
            </a:lvl1pPr>
          </a:lstStyle>
          <a:p>
            <a:pPr lvl="0"/>
            <a:r>
              <a:rPr lang="sv-SE" dirty="0"/>
              <a:t>Fotnot</a:t>
            </a:r>
          </a:p>
        </p:txBody>
      </p:sp>
      <p:sp>
        <p:nvSpPr>
          <p:cNvPr id="26" name="Platshållare för datum 25">
            <a:extLst>
              <a:ext uri="{FF2B5EF4-FFF2-40B4-BE49-F238E27FC236}">
                <a16:creationId xmlns:a16="http://schemas.microsoft.com/office/drawing/2014/main" id="{F8A70B1A-C6D6-492F-A0FF-FF2A5739BC09}"/>
              </a:ext>
            </a:extLst>
          </p:cNvPr>
          <p:cNvSpPr>
            <a:spLocks noGrp="1"/>
          </p:cNvSpPr>
          <p:nvPr>
            <p:ph type="dt" sz="half" idx="33"/>
          </p:nvPr>
        </p:nvSpPr>
        <p:spPr/>
        <p:txBody>
          <a:bodyPr/>
          <a:lstStyle/>
          <a:p>
            <a:r>
              <a:rPr lang="sv-SE"/>
              <a:t>2020-05-27</a:t>
            </a:r>
            <a:endParaRPr lang="sv-SE" dirty="0"/>
          </a:p>
        </p:txBody>
      </p:sp>
      <p:sp>
        <p:nvSpPr>
          <p:cNvPr id="27" name="Platshållare för sidfot 26">
            <a:extLst>
              <a:ext uri="{FF2B5EF4-FFF2-40B4-BE49-F238E27FC236}">
                <a16:creationId xmlns:a16="http://schemas.microsoft.com/office/drawing/2014/main" id="{6797A9BA-D167-4E58-8747-7809BD24F2B1}"/>
              </a:ext>
            </a:extLst>
          </p:cNvPr>
          <p:cNvSpPr>
            <a:spLocks noGrp="1"/>
          </p:cNvSpPr>
          <p:nvPr>
            <p:ph type="ftr" sz="quarter" idx="34"/>
          </p:nvPr>
        </p:nvSpPr>
        <p:spPr>
          <a:xfrm>
            <a:off x="365125" y="7076983"/>
            <a:ext cx="4266000" cy="180000"/>
          </a:xfrm>
        </p:spPr>
        <p:txBody>
          <a:bodyPr/>
          <a:lstStyle/>
          <a:p>
            <a:r>
              <a:rPr lang="sv-SE" dirty="0"/>
              <a:t>Sidfot</a:t>
            </a:r>
          </a:p>
        </p:txBody>
      </p:sp>
      <p:sp>
        <p:nvSpPr>
          <p:cNvPr id="28" name="Platshållare för bildnummer 27">
            <a:extLst>
              <a:ext uri="{FF2B5EF4-FFF2-40B4-BE49-F238E27FC236}">
                <a16:creationId xmlns:a16="http://schemas.microsoft.com/office/drawing/2014/main" id="{9973E591-B738-4EF1-9176-C7491531D231}"/>
              </a:ext>
            </a:extLst>
          </p:cNvPr>
          <p:cNvSpPr>
            <a:spLocks noGrp="1"/>
          </p:cNvSpPr>
          <p:nvPr>
            <p:ph type="sldNum" sz="quarter" idx="35"/>
          </p:nvPr>
        </p:nvSpPr>
        <p:spPr/>
        <p:txBody>
          <a:bodyPr/>
          <a:lstStyle/>
          <a:p>
            <a:fld id="{AE086683-F536-42AB-ABBC-F4803DFE8DBC}" type="slidenum">
              <a:rPr lang="sv-SE" smtClean="0"/>
              <a:pPr/>
              <a:t>‹#›</a:t>
            </a:fld>
            <a:endParaRPr lang="sv-SE" dirty="0"/>
          </a:p>
        </p:txBody>
      </p:sp>
    </p:spTree>
    <p:extLst>
      <p:ext uri="{BB962C8B-B14F-4D97-AF65-F5344CB8AC3E}">
        <p14:creationId xmlns:p14="http://schemas.microsoft.com/office/powerpoint/2010/main" val="9756273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tora siffror svart">
    <p:bg>
      <p:bgPr>
        <a:solidFill>
          <a:schemeClr val="tx1"/>
        </a:solidFill>
        <a:effectLst/>
      </p:bgPr>
    </p:bg>
    <p:spTree>
      <p:nvGrpSpPr>
        <p:cNvPr id="1" name=""/>
        <p:cNvGrpSpPr/>
        <p:nvPr/>
      </p:nvGrpSpPr>
      <p:grpSpPr>
        <a:xfrm>
          <a:off x="0" y="0"/>
          <a:ext cx="0" cy="0"/>
          <a:chOff x="0" y="0"/>
          <a:chExt cx="0" cy="0"/>
        </a:xfrm>
      </p:grpSpPr>
      <p:sp>
        <p:nvSpPr>
          <p:cNvPr id="5" name="Platshållare för text 4">
            <a:extLst>
              <a:ext uri="{FF2B5EF4-FFF2-40B4-BE49-F238E27FC236}">
                <a16:creationId xmlns:a16="http://schemas.microsoft.com/office/drawing/2014/main" id="{DC7D6F89-F4EE-421F-9322-ADA106073557}"/>
              </a:ext>
            </a:extLst>
          </p:cNvPr>
          <p:cNvSpPr>
            <a:spLocks noGrp="1"/>
          </p:cNvSpPr>
          <p:nvPr>
            <p:ph type="body" sz="quarter" idx="29" hasCustomPrompt="1"/>
          </p:nvPr>
        </p:nvSpPr>
        <p:spPr>
          <a:xfrm>
            <a:off x="-75875" y="-513311"/>
            <a:ext cx="7184570" cy="5024939"/>
          </a:xfrm>
        </p:spPr>
        <p:txBody>
          <a:bodyPr tIns="0">
            <a:noAutofit/>
          </a:bodyPr>
          <a:lstStyle>
            <a:lvl1pPr marL="0" indent="0" algn="ctr">
              <a:buFontTx/>
              <a:buNone/>
              <a:defRPr sz="50000" spc="-1500" baseline="0">
                <a:solidFill>
                  <a:schemeClr val="bg1"/>
                </a:solidFill>
              </a:defRPr>
            </a:lvl1pPr>
          </a:lstStyle>
          <a:p>
            <a:pPr lvl="0"/>
            <a:r>
              <a:rPr lang="sv-SE" dirty="0"/>
              <a:t>00</a:t>
            </a:r>
          </a:p>
        </p:txBody>
      </p:sp>
      <p:sp>
        <p:nvSpPr>
          <p:cNvPr id="13" name="Platshållare för text 12">
            <a:extLst>
              <a:ext uri="{FF2B5EF4-FFF2-40B4-BE49-F238E27FC236}">
                <a16:creationId xmlns:a16="http://schemas.microsoft.com/office/drawing/2014/main" id="{D5D5984F-8F32-4415-8207-C1971EF95ED2}"/>
              </a:ext>
            </a:extLst>
          </p:cNvPr>
          <p:cNvSpPr>
            <a:spLocks noGrp="1"/>
          </p:cNvSpPr>
          <p:nvPr>
            <p:ph type="body" sz="quarter" idx="30" hasCustomPrompt="1"/>
          </p:nvPr>
        </p:nvSpPr>
        <p:spPr>
          <a:xfrm>
            <a:off x="7915273" y="291402"/>
            <a:ext cx="3915376" cy="1340609"/>
          </a:xfrm>
        </p:spPr>
        <p:txBody>
          <a:bodyPr/>
          <a:lstStyle>
            <a:lvl1pPr marL="0" indent="0">
              <a:buFontTx/>
              <a:buNone/>
              <a:defRPr sz="10000" spc="-300" baseline="0">
                <a:solidFill>
                  <a:schemeClr val="bg1"/>
                </a:solidFill>
              </a:defRPr>
            </a:lvl1pPr>
          </a:lstStyle>
          <a:p>
            <a:pPr lvl="0"/>
            <a:r>
              <a:rPr lang="sv-SE" dirty="0"/>
              <a:t>Text</a:t>
            </a:r>
          </a:p>
        </p:txBody>
      </p:sp>
      <p:sp>
        <p:nvSpPr>
          <p:cNvPr id="15" name="Platshållare för text 14">
            <a:extLst>
              <a:ext uri="{FF2B5EF4-FFF2-40B4-BE49-F238E27FC236}">
                <a16:creationId xmlns:a16="http://schemas.microsoft.com/office/drawing/2014/main" id="{DE89370B-1BBC-4854-B442-1479922F948C}"/>
              </a:ext>
            </a:extLst>
          </p:cNvPr>
          <p:cNvSpPr>
            <a:spLocks noGrp="1"/>
          </p:cNvSpPr>
          <p:nvPr>
            <p:ph type="body" sz="quarter" idx="31" hasCustomPrompt="1"/>
          </p:nvPr>
        </p:nvSpPr>
        <p:spPr>
          <a:xfrm>
            <a:off x="7915273" y="1983179"/>
            <a:ext cx="3915375" cy="3045285"/>
          </a:xfrm>
        </p:spPr>
        <p:txBody>
          <a:bodyPr anchor="b" anchorCtr="0"/>
          <a:lstStyle>
            <a:lvl1pPr marL="0" indent="0" algn="l" defTabSz="914400" rtl="0" eaLnBrk="1" latinLnBrk="0" hangingPunct="1">
              <a:lnSpc>
                <a:spcPct val="85000"/>
              </a:lnSpc>
              <a:spcBef>
                <a:spcPts val="0"/>
              </a:spcBef>
              <a:buFontTx/>
              <a:buNone/>
              <a:defRPr lang="sv-SE" sz="3400" kern="1200" dirty="0">
                <a:solidFill>
                  <a:schemeClr val="bg1"/>
                </a:solidFill>
                <a:latin typeface="Arial" panose="020B0604020202020204" pitchFamily="34" charset="0"/>
                <a:ea typeface="+mn-ea"/>
                <a:cs typeface="Arial" panose="020B0604020202020204" pitchFamily="34" charset="0"/>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sv-SE" dirty="0"/>
              <a:t>Nivå 1, 34pt</a:t>
            </a:r>
          </a:p>
        </p:txBody>
      </p:sp>
      <p:sp>
        <p:nvSpPr>
          <p:cNvPr id="21" name="Platshållare för text 20">
            <a:extLst>
              <a:ext uri="{FF2B5EF4-FFF2-40B4-BE49-F238E27FC236}">
                <a16:creationId xmlns:a16="http://schemas.microsoft.com/office/drawing/2014/main" id="{7C84D648-5EC7-4994-B268-C0A42EBA50E9}"/>
              </a:ext>
            </a:extLst>
          </p:cNvPr>
          <p:cNvSpPr>
            <a:spLocks noGrp="1"/>
          </p:cNvSpPr>
          <p:nvPr>
            <p:ph type="body" sz="quarter" idx="32" hasCustomPrompt="1"/>
          </p:nvPr>
        </p:nvSpPr>
        <p:spPr>
          <a:xfrm>
            <a:off x="1215890" y="6330588"/>
            <a:ext cx="4266000" cy="180000"/>
          </a:xfrm>
        </p:spPr>
        <p:txBody>
          <a:bodyPr/>
          <a:lstStyle>
            <a:lvl1pPr marL="0" indent="0">
              <a:buFontTx/>
              <a:buNone/>
              <a:defRPr sz="1000">
                <a:solidFill>
                  <a:schemeClr val="bg1"/>
                </a:solidFill>
              </a:defRPr>
            </a:lvl1pPr>
          </a:lstStyle>
          <a:p>
            <a:pPr lvl="0"/>
            <a:r>
              <a:rPr lang="sv-SE"/>
              <a:t>Fotnot</a:t>
            </a:r>
            <a:endParaRPr lang="sv-SE" dirty="0"/>
          </a:p>
        </p:txBody>
      </p:sp>
      <p:sp>
        <p:nvSpPr>
          <p:cNvPr id="26" name="Platshållare för datum 25">
            <a:extLst>
              <a:ext uri="{FF2B5EF4-FFF2-40B4-BE49-F238E27FC236}">
                <a16:creationId xmlns:a16="http://schemas.microsoft.com/office/drawing/2014/main" id="{F8A70B1A-C6D6-492F-A0FF-FF2A5739BC09}"/>
              </a:ext>
            </a:extLst>
          </p:cNvPr>
          <p:cNvSpPr>
            <a:spLocks noGrp="1"/>
          </p:cNvSpPr>
          <p:nvPr>
            <p:ph type="dt" sz="half" idx="33"/>
          </p:nvPr>
        </p:nvSpPr>
        <p:spPr/>
        <p:txBody>
          <a:bodyPr/>
          <a:lstStyle>
            <a:lvl1pPr>
              <a:defRPr>
                <a:solidFill>
                  <a:schemeClr val="bg1"/>
                </a:solidFill>
              </a:defRPr>
            </a:lvl1pPr>
          </a:lstStyle>
          <a:p>
            <a:r>
              <a:rPr lang="sv-SE"/>
              <a:t>2020-05-27</a:t>
            </a:r>
            <a:endParaRPr lang="sv-SE" dirty="0"/>
          </a:p>
        </p:txBody>
      </p:sp>
      <p:sp>
        <p:nvSpPr>
          <p:cNvPr id="27" name="Platshållare för sidfot 26">
            <a:extLst>
              <a:ext uri="{FF2B5EF4-FFF2-40B4-BE49-F238E27FC236}">
                <a16:creationId xmlns:a16="http://schemas.microsoft.com/office/drawing/2014/main" id="{6797A9BA-D167-4E58-8747-7809BD24F2B1}"/>
              </a:ext>
            </a:extLst>
          </p:cNvPr>
          <p:cNvSpPr>
            <a:spLocks noGrp="1"/>
          </p:cNvSpPr>
          <p:nvPr>
            <p:ph type="ftr" sz="quarter" idx="34"/>
          </p:nvPr>
        </p:nvSpPr>
        <p:spPr>
          <a:xfrm>
            <a:off x="365125" y="7076982"/>
            <a:ext cx="4266000" cy="180000"/>
          </a:xfrm>
        </p:spPr>
        <p:txBody>
          <a:bodyPr/>
          <a:lstStyle>
            <a:lvl1pPr>
              <a:defRPr>
                <a:solidFill>
                  <a:schemeClr val="bg1"/>
                </a:solidFill>
              </a:defRPr>
            </a:lvl1pPr>
          </a:lstStyle>
          <a:p>
            <a:r>
              <a:rPr lang="sv-SE" dirty="0"/>
              <a:t>Sidfot</a:t>
            </a:r>
          </a:p>
        </p:txBody>
      </p:sp>
      <p:sp>
        <p:nvSpPr>
          <p:cNvPr id="28" name="Platshållare för bildnummer 27">
            <a:extLst>
              <a:ext uri="{FF2B5EF4-FFF2-40B4-BE49-F238E27FC236}">
                <a16:creationId xmlns:a16="http://schemas.microsoft.com/office/drawing/2014/main" id="{9973E591-B738-4EF1-9176-C7491531D231}"/>
              </a:ext>
            </a:extLst>
          </p:cNvPr>
          <p:cNvSpPr>
            <a:spLocks noGrp="1"/>
          </p:cNvSpPr>
          <p:nvPr>
            <p:ph type="sldNum" sz="quarter" idx="35"/>
          </p:nvPr>
        </p:nvSpPr>
        <p:spPr/>
        <p:txBody>
          <a:bodyPr/>
          <a:lstStyle>
            <a:lvl1pPr>
              <a:defRPr>
                <a:solidFill>
                  <a:schemeClr val="bg1"/>
                </a:solidFill>
              </a:defRPr>
            </a:lvl1pPr>
          </a:lstStyle>
          <a:p>
            <a:fld id="{AE086683-F536-42AB-ABBC-F4803DFE8DBC}" type="slidenum">
              <a:rPr lang="sv-SE" smtClean="0"/>
              <a:pPr/>
              <a:t>‹#›</a:t>
            </a:fld>
            <a:endParaRPr lang="sv-SE" dirty="0"/>
          </a:p>
        </p:txBody>
      </p:sp>
      <p:pic>
        <p:nvPicPr>
          <p:cNvPr id="9" name="Bildobjekt 8">
            <a:extLst>
              <a:ext uri="{FF2B5EF4-FFF2-40B4-BE49-F238E27FC236}">
                <a16:creationId xmlns:a16="http://schemas.microsoft.com/office/drawing/2014/main" id="{0AE541D0-4839-4199-8433-3AD83E360AA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bwMode="black">
          <a:xfrm>
            <a:off x="11043919" y="6127622"/>
            <a:ext cx="792480" cy="527304"/>
          </a:xfrm>
          <a:prstGeom prst="rect">
            <a:avLst/>
          </a:prstGeom>
        </p:spPr>
      </p:pic>
    </p:spTree>
    <p:extLst>
      <p:ext uri="{BB962C8B-B14F-4D97-AF65-F5344CB8AC3E}">
        <p14:creationId xmlns:p14="http://schemas.microsoft.com/office/powerpoint/2010/main" val="16640968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Stora siffror ljusblå">
    <p:bg>
      <p:bgPr>
        <a:solidFill>
          <a:schemeClr val="accent4"/>
        </a:solidFill>
        <a:effectLst/>
      </p:bgPr>
    </p:bg>
    <p:spTree>
      <p:nvGrpSpPr>
        <p:cNvPr id="1" name=""/>
        <p:cNvGrpSpPr/>
        <p:nvPr/>
      </p:nvGrpSpPr>
      <p:grpSpPr>
        <a:xfrm>
          <a:off x="0" y="0"/>
          <a:ext cx="0" cy="0"/>
          <a:chOff x="0" y="0"/>
          <a:chExt cx="0" cy="0"/>
        </a:xfrm>
      </p:grpSpPr>
      <p:sp>
        <p:nvSpPr>
          <p:cNvPr id="5" name="Platshållare för text 4">
            <a:extLst>
              <a:ext uri="{FF2B5EF4-FFF2-40B4-BE49-F238E27FC236}">
                <a16:creationId xmlns:a16="http://schemas.microsoft.com/office/drawing/2014/main" id="{DC7D6F89-F4EE-421F-9322-ADA106073557}"/>
              </a:ext>
            </a:extLst>
          </p:cNvPr>
          <p:cNvSpPr>
            <a:spLocks noGrp="1"/>
          </p:cNvSpPr>
          <p:nvPr>
            <p:ph type="body" sz="quarter" idx="29" hasCustomPrompt="1"/>
          </p:nvPr>
        </p:nvSpPr>
        <p:spPr>
          <a:xfrm>
            <a:off x="-75875" y="-513311"/>
            <a:ext cx="7184570" cy="5024939"/>
          </a:xfrm>
        </p:spPr>
        <p:txBody>
          <a:bodyPr tIns="0">
            <a:noAutofit/>
          </a:bodyPr>
          <a:lstStyle>
            <a:lvl1pPr marL="0" indent="0" algn="ctr">
              <a:buFontTx/>
              <a:buNone/>
              <a:defRPr sz="50000" spc="-1500" baseline="0">
                <a:solidFill>
                  <a:schemeClr val="bg1"/>
                </a:solidFill>
              </a:defRPr>
            </a:lvl1pPr>
          </a:lstStyle>
          <a:p>
            <a:pPr lvl="0"/>
            <a:r>
              <a:rPr lang="sv-SE" dirty="0"/>
              <a:t>00</a:t>
            </a:r>
          </a:p>
        </p:txBody>
      </p:sp>
      <p:sp>
        <p:nvSpPr>
          <p:cNvPr id="13" name="Platshållare för text 12">
            <a:extLst>
              <a:ext uri="{FF2B5EF4-FFF2-40B4-BE49-F238E27FC236}">
                <a16:creationId xmlns:a16="http://schemas.microsoft.com/office/drawing/2014/main" id="{D5D5984F-8F32-4415-8207-C1971EF95ED2}"/>
              </a:ext>
            </a:extLst>
          </p:cNvPr>
          <p:cNvSpPr>
            <a:spLocks noGrp="1"/>
          </p:cNvSpPr>
          <p:nvPr>
            <p:ph type="body" sz="quarter" idx="30" hasCustomPrompt="1"/>
          </p:nvPr>
        </p:nvSpPr>
        <p:spPr>
          <a:xfrm>
            <a:off x="7915273" y="291402"/>
            <a:ext cx="3915376" cy="1340609"/>
          </a:xfrm>
        </p:spPr>
        <p:txBody>
          <a:bodyPr/>
          <a:lstStyle>
            <a:lvl1pPr marL="0" indent="0">
              <a:buFontTx/>
              <a:buNone/>
              <a:defRPr sz="10000" spc="-300" baseline="0">
                <a:solidFill>
                  <a:schemeClr val="bg1"/>
                </a:solidFill>
              </a:defRPr>
            </a:lvl1pPr>
          </a:lstStyle>
          <a:p>
            <a:pPr lvl="0"/>
            <a:r>
              <a:rPr lang="sv-SE" dirty="0"/>
              <a:t>Text</a:t>
            </a:r>
          </a:p>
        </p:txBody>
      </p:sp>
      <p:sp>
        <p:nvSpPr>
          <p:cNvPr id="15" name="Platshållare för text 14">
            <a:extLst>
              <a:ext uri="{FF2B5EF4-FFF2-40B4-BE49-F238E27FC236}">
                <a16:creationId xmlns:a16="http://schemas.microsoft.com/office/drawing/2014/main" id="{DE89370B-1BBC-4854-B442-1479922F948C}"/>
              </a:ext>
            </a:extLst>
          </p:cNvPr>
          <p:cNvSpPr>
            <a:spLocks noGrp="1"/>
          </p:cNvSpPr>
          <p:nvPr>
            <p:ph type="body" sz="quarter" idx="31" hasCustomPrompt="1"/>
          </p:nvPr>
        </p:nvSpPr>
        <p:spPr>
          <a:xfrm>
            <a:off x="7915273" y="1983179"/>
            <a:ext cx="3915375" cy="3045285"/>
          </a:xfrm>
        </p:spPr>
        <p:txBody>
          <a:bodyPr anchor="b" anchorCtr="0"/>
          <a:lstStyle>
            <a:lvl1pPr marL="0" indent="0" algn="l" defTabSz="914400" rtl="0" eaLnBrk="1" latinLnBrk="0" hangingPunct="1">
              <a:lnSpc>
                <a:spcPct val="85000"/>
              </a:lnSpc>
              <a:spcBef>
                <a:spcPts val="0"/>
              </a:spcBef>
              <a:buFontTx/>
              <a:buNone/>
              <a:defRPr lang="sv-SE" sz="3400" kern="1200" dirty="0">
                <a:solidFill>
                  <a:schemeClr val="bg1"/>
                </a:solidFill>
                <a:latin typeface="Arial" panose="020B0604020202020204" pitchFamily="34" charset="0"/>
                <a:ea typeface="+mn-ea"/>
                <a:cs typeface="Arial" panose="020B0604020202020204" pitchFamily="34" charset="0"/>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sv-SE" dirty="0"/>
              <a:t>Nivå 1, 34pt</a:t>
            </a:r>
          </a:p>
        </p:txBody>
      </p:sp>
      <p:sp>
        <p:nvSpPr>
          <p:cNvPr id="21" name="Platshållare för text 20">
            <a:extLst>
              <a:ext uri="{FF2B5EF4-FFF2-40B4-BE49-F238E27FC236}">
                <a16:creationId xmlns:a16="http://schemas.microsoft.com/office/drawing/2014/main" id="{7C84D648-5EC7-4994-B268-C0A42EBA50E9}"/>
              </a:ext>
            </a:extLst>
          </p:cNvPr>
          <p:cNvSpPr>
            <a:spLocks noGrp="1"/>
          </p:cNvSpPr>
          <p:nvPr>
            <p:ph type="body" sz="quarter" idx="32" hasCustomPrompt="1"/>
          </p:nvPr>
        </p:nvSpPr>
        <p:spPr>
          <a:xfrm>
            <a:off x="1215890" y="6330588"/>
            <a:ext cx="4266000" cy="180000"/>
          </a:xfrm>
        </p:spPr>
        <p:txBody>
          <a:bodyPr/>
          <a:lstStyle>
            <a:lvl1pPr marL="0" indent="0">
              <a:buFontTx/>
              <a:buNone/>
              <a:defRPr sz="1000">
                <a:solidFill>
                  <a:schemeClr val="bg1"/>
                </a:solidFill>
              </a:defRPr>
            </a:lvl1pPr>
          </a:lstStyle>
          <a:p>
            <a:pPr lvl="0"/>
            <a:r>
              <a:rPr lang="sv-SE"/>
              <a:t>Fotnot</a:t>
            </a:r>
            <a:endParaRPr lang="sv-SE" dirty="0"/>
          </a:p>
        </p:txBody>
      </p:sp>
      <p:sp>
        <p:nvSpPr>
          <p:cNvPr id="26" name="Platshållare för datum 25">
            <a:extLst>
              <a:ext uri="{FF2B5EF4-FFF2-40B4-BE49-F238E27FC236}">
                <a16:creationId xmlns:a16="http://schemas.microsoft.com/office/drawing/2014/main" id="{F8A70B1A-C6D6-492F-A0FF-FF2A5739BC09}"/>
              </a:ext>
            </a:extLst>
          </p:cNvPr>
          <p:cNvSpPr>
            <a:spLocks noGrp="1"/>
          </p:cNvSpPr>
          <p:nvPr>
            <p:ph type="dt" sz="half" idx="33"/>
          </p:nvPr>
        </p:nvSpPr>
        <p:spPr/>
        <p:txBody>
          <a:bodyPr/>
          <a:lstStyle>
            <a:lvl1pPr>
              <a:defRPr>
                <a:solidFill>
                  <a:schemeClr val="bg1"/>
                </a:solidFill>
              </a:defRPr>
            </a:lvl1pPr>
          </a:lstStyle>
          <a:p>
            <a:r>
              <a:rPr lang="sv-SE"/>
              <a:t>2020-05-27</a:t>
            </a:r>
            <a:endParaRPr lang="sv-SE" dirty="0"/>
          </a:p>
        </p:txBody>
      </p:sp>
      <p:sp>
        <p:nvSpPr>
          <p:cNvPr id="27" name="Platshållare för sidfot 26">
            <a:extLst>
              <a:ext uri="{FF2B5EF4-FFF2-40B4-BE49-F238E27FC236}">
                <a16:creationId xmlns:a16="http://schemas.microsoft.com/office/drawing/2014/main" id="{6797A9BA-D167-4E58-8747-7809BD24F2B1}"/>
              </a:ext>
            </a:extLst>
          </p:cNvPr>
          <p:cNvSpPr>
            <a:spLocks noGrp="1"/>
          </p:cNvSpPr>
          <p:nvPr>
            <p:ph type="ftr" sz="quarter" idx="34"/>
          </p:nvPr>
        </p:nvSpPr>
        <p:spPr>
          <a:xfrm>
            <a:off x="365125" y="7076982"/>
            <a:ext cx="4266000" cy="180000"/>
          </a:xfrm>
        </p:spPr>
        <p:txBody>
          <a:bodyPr/>
          <a:lstStyle>
            <a:lvl1pPr>
              <a:defRPr>
                <a:solidFill>
                  <a:schemeClr val="bg1"/>
                </a:solidFill>
              </a:defRPr>
            </a:lvl1pPr>
          </a:lstStyle>
          <a:p>
            <a:r>
              <a:rPr lang="sv-SE" dirty="0"/>
              <a:t>Sidfot</a:t>
            </a:r>
          </a:p>
        </p:txBody>
      </p:sp>
      <p:sp>
        <p:nvSpPr>
          <p:cNvPr id="28" name="Platshållare för bildnummer 27">
            <a:extLst>
              <a:ext uri="{FF2B5EF4-FFF2-40B4-BE49-F238E27FC236}">
                <a16:creationId xmlns:a16="http://schemas.microsoft.com/office/drawing/2014/main" id="{9973E591-B738-4EF1-9176-C7491531D231}"/>
              </a:ext>
            </a:extLst>
          </p:cNvPr>
          <p:cNvSpPr>
            <a:spLocks noGrp="1"/>
          </p:cNvSpPr>
          <p:nvPr>
            <p:ph type="sldNum" sz="quarter" idx="35"/>
          </p:nvPr>
        </p:nvSpPr>
        <p:spPr/>
        <p:txBody>
          <a:bodyPr/>
          <a:lstStyle>
            <a:lvl1pPr>
              <a:defRPr>
                <a:solidFill>
                  <a:schemeClr val="bg1"/>
                </a:solidFill>
              </a:defRPr>
            </a:lvl1pPr>
          </a:lstStyle>
          <a:p>
            <a:fld id="{AE086683-F536-42AB-ABBC-F4803DFE8DBC}" type="slidenum">
              <a:rPr lang="sv-SE" smtClean="0"/>
              <a:pPr/>
              <a:t>‹#›</a:t>
            </a:fld>
            <a:endParaRPr lang="sv-SE" dirty="0"/>
          </a:p>
        </p:txBody>
      </p:sp>
      <p:pic>
        <p:nvPicPr>
          <p:cNvPr id="9" name="Bildobjekt 8">
            <a:extLst>
              <a:ext uri="{FF2B5EF4-FFF2-40B4-BE49-F238E27FC236}">
                <a16:creationId xmlns:a16="http://schemas.microsoft.com/office/drawing/2014/main" id="{DA4135C9-2D4C-4317-9EBF-20F7BD74AF3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bwMode="black">
          <a:xfrm>
            <a:off x="11043919" y="6127622"/>
            <a:ext cx="792480" cy="527304"/>
          </a:xfrm>
          <a:prstGeom prst="rect">
            <a:avLst/>
          </a:prstGeom>
        </p:spPr>
      </p:pic>
    </p:spTree>
    <p:extLst>
      <p:ext uri="{BB962C8B-B14F-4D97-AF65-F5344CB8AC3E}">
        <p14:creationId xmlns:p14="http://schemas.microsoft.com/office/powerpoint/2010/main" val="33277415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tatistik 7 s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B15A51B-F5FD-46C6-BB50-13243C98858E}"/>
              </a:ext>
            </a:extLst>
          </p:cNvPr>
          <p:cNvSpPr>
            <a:spLocks noGrp="1"/>
          </p:cNvSpPr>
          <p:nvPr userDrawn="1">
            <p:ph type="title" hasCustomPrompt="1"/>
          </p:nvPr>
        </p:nvSpPr>
        <p:spPr>
          <a:xfrm>
            <a:off x="365124" y="407201"/>
            <a:ext cx="11463713" cy="504825"/>
          </a:xfrm>
        </p:spPr>
        <p:txBody>
          <a:bodyPr/>
          <a:lstStyle>
            <a:lvl1pPr>
              <a:defRPr>
                <a:solidFill>
                  <a:schemeClr val="tx1"/>
                </a:solidFill>
              </a:defRPr>
            </a:lvl1pPr>
          </a:lstStyle>
          <a:p>
            <a:r>
              <a:rPr lang="sv-SE" dirty="0"/>
              <a:t>Rubrik, 40pt</a:t>
            </a:r>
          </a:p>
        </p:txBody>
      </p:sp>
      <p:sp>
        <p:nvSpPr>
          <p:cNvPr id="24" name="Platshållare för text 23">
            <a:extLst>
              <a:ext uri="{FF2B5EF4-FFF2-40B4-BE49-F238E27FC236}">
                <a16:creationId xmlns:a16="http://schemas.microsoft.com/office/drawing/2014/main" id="{65998069-9831-40A0-B692-D602AD46B587}"/>
              </a:ext>
            </a:extLst>
          </p:cNvPr>
          <p:cNvSpPr>
            <a:spLocks noGrp="1"/>
          </p:cNvSpPr>
          <p:nvPr userDrawn="1">
            <p:ph type="body" sz="quarter" idx="12" hasCustomPrompt="1"/>
          </p:nvPr>
        </p:nvSpPr>
        <p:spPr>
          <a:xfrm>
            <a:off x="365125" y="993775"/>
            <a:ext cx="11463715" cy="576263"/>
          </a:xfrm>
        </p:spPr>
        <p:txBody>
          <a:bodyPr/>
          <a:lstStyle>
            <a:lvl1pPr marL="0" indent="0">
              <a:buFontTx/>
              <a:buNone/>
              <a:defRPr sz="2800">
                <a:solidFill>
                  <a:schemeClr val="tx2"/>
                </a:solidFill>
              </a:defRPr>
            </a:lvl1pPr>
          </a:lstStyle>
          <a:p>
            <a:pPr lvl="0"/>
            <a:r>
              <a:rPr lang="sv-SE" dirty="0"/>
              <a:t>Underrubrik, 28pt</a:t>
            </a:r>
          </a:p>
        </p:txBody>
      </p:sp>
      <p:sp>
        <p:nvSpPr>
          <p:cNvPr id="6" name="Platshållare för datum 5">
            <a:extLst>
              <a:ext uri="{FF2B5EF4-FFF2-40B4-BE49-F238E27FC236}">
                <a16:creationId xmlns:a16="http://schemas.microsoft.com/office/drawing/2014/main" id="{B318D375-C915-4E93-96DB-447E82232D64}"/>
              </a:ext>
            </a:extLst>
          </p:cNvPr>
          <p:cNvSpPr>
            <a:spLocks noGrp="1"/>
          </p:cNvSpPr>
          <p:nvPr userDrawn="1">
            <p:ph type="dt" sz="half" idx="24"/>
          </p:nvPr>
        </p:nvSpPr>
        <p:spPr/>
        <p:txBody>
          <a:bodyPr/>
          <a:lstStyle/>
          <a:p>
            <a:r>
              <a:rPr lang="sv-SE"/>
              <a:t>2020-05-27</a:t>
            </a:r>
            <a:endParaRPr lang="sv-SE" dirty="0"/>
          </a:p>
        </p:txBody>
      </p:sp>
      <p:sp>
        <p:nvSpPr>
          <p:cNvPr id="7" name="Platshållare för sidfot 6">
            <a:extLst>
              <a:ext uri="{FF2B5EF4-FFF2-40B4-BE49-F238E27FC236}">
                <a16:creationId xmlns:a16="http://schemas.microsoft.com/office/drawing/2014/main" id="{8F57A47E-58BF-4BDC-9F25-8D1FCB1002C0}"/>
              </a:ext>
            </a:extLst>
          </p:cNvPr>
          <p:cNvSpPr>
            <a:spLocks noGrp="1"/>
          </p:cNvSpPr>
          <p:nvPr userDrawn="1">
            <p:ph type="ftr" sz="quarter" idx="25"/>
          </p:nvPr>
        </p:nvSpPr>
        <p:spPr/>
        <p:txBody>
          <a:bodyPr/>
          <a:lstStyle/>
          <a:p>
            <a:r>
              <a:rPr lang="sv-SE"/>
              <a:t>Sidfot</a:t>
            </a:r>
            <a:endParaRPr lang="sv-SE" dirty="0"/>
          </a:p>
        </p:txBody>
      </p:sp>
      <p:sp>
        <p:nvSpPr>
          <p:cNvPr id="8" name="Platshållare för bildnummer 7">
            <a:extLst>
              <a:ext uri="{FF2B5EF4-FFF2-40B4-BE49-F238E27FC236}">
                <a16:creationId xmlns:a16="http://schemas.microsoft.com/office/drawing/2014/main" id="{6F71D79F-332E-4DDB-ADCF-69B4D35974BB}"/>
              </a:ext>
            </a:extLst>
          </p:cNvPr>
          <p:cNvSpPr>
            <a:spLocks noGrp="1"/>
          </p:cNvSpPr>
          <p:nvPr userDrawn="1">
            <p:ph type="sldNum" sz="quarter" idx="26"/>
          </p:nvPr>
        </p:nvSpPr>
        <p:spPr/>
        <p:txBody>
          <a:bodyPr/>
          <a:lstStyle/>
          <a:p>
            <a:fld id="{AE086683-F536-42AB-ABBC-F4803DFE8DBC}" type="slidenum">
              <a:rPr lang="sv-SE" smtClean="0"/>
              <a:pPr/>
              <a:t>‹#›</a:t>
            </a:fld>
            <a:endParaRPr lang="sv-SE" dirty="0"/>
          </a:p>
        </p:txBody>
      </p:sp>
      <p:sp>
        <p:nvSpPr>
          <p:cNvPr id="13" name="Platshållare för text 12">
            <a:extLst>
              <a:ext uri="{FF2B5EF4-FFF2-40B4-BE49-F238E27FC236}">
                <a16:creationId xmlns:a16="http://schemas.microsoft.com/office/drawing/2014/main" id="{D5F14E9A-7122-4BC1-959F-1C085C1F504F}"/>
              </a:ext>
            </a:extLst>
          </p:cNvPr>
          <p:cNvSpPr>
            <a:spLocks noGrp="1"/>
          </p:cNvSpPr>
          <p:nvPr userDrawn="1">
            <p:ph type="body" sz="quarter" idx="28" hasCustomPrompt="1"/>
          </p:nvPr>
        </p:nvSpPr>
        <p:spPr>
          <a:xfrm>
            <a:off x="387650" y="3151188"/>
            <a:ext cx="1522800" cy="1741850"/>
          </a:xfrm>
          <a:solidFill>
            <a:schemeClr val="accent4"/>
          </a:solidFill>
        </p:spPr>
        <p:txBody>
          <a:bodyPr anchor="ctr" anchorCtr="0"/>
          <a:lstStyle>
            <a:lvl1pPr marL="0" indent="0" algn="ctr">
              <a:buFontTx/>
              <a:buNone/>
              <a:defRPr sz="6000" spc="-150" baseline="0">
                <a:solidFill>
                  <a:schemeClr val="bg1"/>
                </a:solidFill>
              </a:defRPr>
            </a:lvl1pPr>
          </a:lstStyle>
          <a:p>
            <a:pPr lvl="0"/>
            <a:r>
              <a:rPr lang="sv-SE" dirty="0"/>
              <a:t>00</a:t>
            </a:r>
          </a:p>
        </p:txBody>
      </p:sp>
      <p:sp>
        <p:nvSpPr>
          <p:cNvPr id="15" name="Platshållare för text 12">
            <a:extLst>
              <a:ext uri="{FF2B5EF4-FFF2-40B4-BE49-F238E27FC236}">
                <a16:creationId xmlns:a16="http://schemas.microsoft.com/office/drawing/2014/main" id="{C664C57C-696C-4CEC-B3D3-3D320251C5F9}"/>
              </a:ext>
            </a:extLst>
          </p:cNvPr>
          <p:cNvSpPr>
            <a:spLocks noGrp="1"/>
          </p:cNvSpPr>
          <p:nvPr userDrawn="1">
            <p:ph type="body" sz="quarter" idx="29" hasCustomPrompt="1"/>
          </p:nvPr>
        </p:nvSpPr>
        <p:spPr>
          <a:xfrm>
            <a:off x="387650" y="4893038"/>
            <a:ext cx="1522800" cy="710043"/>
          </a:xfrm>
          <a:solidFill>
            <a:schemeClr val="accent4"/>
          </a:solidFill>
        </p:spPr>
        <p:txBody>
          <a:bodyPr lIns="72000" rIns="72000" anchor="t" anchorCtr="0"/>
          <a:lstStyle>
            <a:lvl1pPr marL="0" indent="0" algn="ctr">
              <a:buFontTx/>
              <a:buNone/>
              <a:defRPr sz="3000" spc="-150" baseline="0">
                <a:solidFill>
                  <a:schemeClr val="bg1"/>
                </a:solidFill>
              </a:defRPr>
            </a:lvl1pPr>
          </a:lstStyle>
          <a:p>
            <a:pPr lvl="0"/>
            <a:r>
              <a:rPr lang="sv-SE" dirty="0"/>
              <a:t>Text</a:t>
            </a:r>
          </a:p>
        </p:txBody>
      </p:sp>
      <p:sp>
        <p:nvSpPr>
          <p:cNvPr id="48" name="Platshållare för text 12">
            <a:extLst>
              <a:ext uri="{FF2B5EF4-FFF2-40B4-BE49-F238E27FC236}">
                <a16:creationId xmlns:a16="http://schemas.microsoft.com/office/drawing/2014/main" id="{B05EFCF4-6A9C-473B-83DF-A1BDE13421CC}"/>
              </a:ext>
            </a:extLst>
          </p:cNvPr>
          <p:cNvSpPr>
            <a:spLocks noGrp="1"/>
          </p:cNvSpPr>
          <p:nvPr userDrawn="1">
            <p:ph type="body" sz="quarter" idx="48" hasCustomPrompt="1"/>
          </p:nvPr>
        </p:nvSpPr>
        <p:spPr>
          <a:xfrm>
            <a:off x="387650" y="2560638"/>
            <a:ext cx="1522800" cy="590550"/>
          </a:xfrm>
          <a:solidFill>
            <a:schemeClr val="accent4"/>
          </a:solidFill>
        </p:spPr>
        <p:txBody>
          <a:bodyPr lIns="72000" rIns="72000" anchor="t" anchorCtr="0"/>
          <a:lstStyle>
            <a:lvl1pPr marL="0" indent="0" algn="ctr">
              <a:buFontTx/>
              <a:buNone/>
              <a:defRPr sz="100" spc="-150" baseline="0">
                <a:solidFill>
                  <a:schemeClr val="bg1"/>
                </a:solidFill>
              </a:defRPr>
            </a:lvl1pPr>
          </a:lstStyle>
          <a:p>
            <a:pPr lvl="0"/>
            <a:r>
              <a:rPr lang="sv-SE" dirty="0"/>
              <a:t> </a:t>
            </a:r>
          </a:p>
        </p:txBody>
      </p:sp>
      <p:sp>
        <p:nvSpPr>
          <p:cNvPr id="49" name="Platshållare för text 12">
            <a:extLst>
              <a:ext uri="{FF2B5EF4-FFF2-40B4-BE49-F238E27FC236}">
                <a16:creationId xmlns:a16="http://schemas.microsoft.com/office/drawing/2014/main" id="{DB46E94B-A662-4E5A-B6CD-A3C3373B84A3}"/>
              </a:ext>
            </a:extLst>
          </p:cNvPr>
          <p:cNvSpPr>
            <a:spLocks noGrp="1"/>
          </p:cNvSpPr>
          <p:nvPr userDrawn="1">
            <p:ph type="body" sz="quarter" idx="49" hasCustomPrompt="1"/>
          </p:nvPr>
        </p:nvSpPr>
        <p:spPr>
          <a:xfrm>
            <a:off x="387650" y="2163836"/>
            <a:ext cx="1522800" cy="396802"/>
          </a:xfrm>
          <a:solidFill>
            <a:schemeClr val="tx1"/>
          </a:solidFill>
        </p:spPr>
        <p:txBody>
          <a:bodyPr lIns="72000" rIns="72000" anchor="ctr" anchorCtr="0"/>
          <a:lstStyle>
            <a:lvl1pPr marL="0" indent="0" algn="ctr">
              <a:buFontTx/>
              <a:buNone/>
              <a:defRPr lang="sv-SE" sz="1100" kern="1200" dirty="0">
                <a:solidFill>
                  <a:schemeClr val="bg1"/>
                </a:solidFill>
                <a:latin typeface="+mn-lt"/>
                <a:ea typeface="+mn-ea"/>
                <a:cs typeface="+mn-cs"/>
              </a:defRPr>
            </a:lvl1pPr>
          </a:lstStyle>
          <a:p>
            <a:pPr lvl="0"/>
            <a:r>
              <a:rPr lang="sv-SE" dirty="0"/>
              <a:t> Rubrik, 11pt</a:t>
            </a:r>
          </a:p>
        </p:txBody>
      </p:sp>
      <p:sp>
        <p:nvSpPr>
          <p:cNvPr id="50" name="Platshållare för text 12">
            <a:extLst>
              <a:ext uri="{FF2B5EF4-FFF2-40B4-BE49-F238E27FC236}">
                <a16:creationId xmlns:a16="http://schemas.microsoft.com/office/drawing/2014/main" id="{39B0E3FE-A861-42DF-B771-7B2DB17146A1}"/>
              </a:ext>
            </a:extLst>
          </p:cNvPr>
          <p:cNvSpPr>
            <a:spLocks noGrp="1"/>
          </p:cNvSpPr>
          <p:nvPr>
            <p:ph type="body" sz="quarter" idx="50" hasCustomPrompt="1"/>
          </p:nvPr>
        </p:nvSpPr>
        <p:spPr>
          <a:xfrm>
            <a:off x="2040718" y="3152122"/>
            <a:ext cx="1522800" cy="1741850"/>
          </a:xfrm>
          <a:solidFill>
            <a:schemeClr val="accent4"/>
          </a:solidFill>
        </p:spPr>
        <p:txBody>
          <a:bodyPr anchor="ctr" anchorCtr="0"/>
          <a:lstStyle>
            <a:lvl1pPr marL="0" indent="0" algn="ctr">
              <a:buFontTx/>
              <a:buNone/>
              <a:defRPr sz="6000" spc="-150" baseline="0">
                <a:solidFill>
                  <a:schemeClr val="bg1"/>
                </a:solidFill>
              </a:defRPr>
            </a:lvl1pPr>
          </a:lstStyle>
          <a:p>
            <a:pPr lvl="0"/>
            <a:r>
              <a:rPr lang="sv-SE" dirty="0"/>
              <a:t>00</a:t>
            </a:r>
          </a:p>
        </p:txBody>
      </p:sp>
      <p:sp>
        <p:nvSpPr>
          <p:cNvPr id="54" name="Platshållare för text 12">
            <a:extLst>
              <a:ext uri="{FF2B5EF4-FFF2-40B4-BE49-F238E27FC236}">
                <a16:creationId xmlns:a16="http://schemas.microsoft.com/office/drawing/2014/main" id="{9118C507-C5BB-48A2-BB9C-912070F3CA3B}"/>
              </a:ext>
            </a:extLst>
          </p:cNvPr>
          <p:cNvSpPr>
            <a:spLocks noGrp="1"/>
          </p:cNvSpPr>
          <p:nvPr>
            <p:ph type="body" sz="quarter" idx="51" hasCustomPrompt="1"/>
          </p:nvPr>
        </p:nvSpPr>
        <p:spPr>
          <a:xfrm>
            <a:off x="2040718" y="4893038"/>
            <a:ext cx="1522800" cy="710043"/>
          </a:xfrm>
          <a:solidFill>
            <a:schemeClr val="accent4"/>
          </a:solidFill>
        </p:spPr>
        <p:txBody>
          <a:bodyPr lIns="72000" rIns="72000" anchor="t" anchorCtr="0"/>
          <a:lstStyle>
            <a:lvl1pPr marL="0" indent="0" algn="ctr">
              <a:buFontTx/>
              <a:buNone/>
              <a:defRPr sz="3000" spc="-150" baseline="0">
                <a:solidFill>
                  <a:schemeClr val="bg1"/>
                </a:solidFill>
              </a:defRPr>
            </a:lvl1pPr>
          </a:lstStyle>
          <a:p>
            <a:pPr lvl="0"/>
            <a:r>
              <a:rPr lang="sv-SE" dirty="0"/>
              <a:t>Text</a:t>
            </a:r>
          </a:p>
        </p:txBody>
      </p:sp>
      <p:sp>
        <p:nvSpPr>
          <p:cNvPr id="55" name="Platshållare för text 12">
            <a:extLst>
              <a:ext uri="{FF2B5EF4-FFF2-40B4-BE49-F238E27FC236}">
                <a16:creationId xmlns:a16="http://schemas.microsoft.com/office/drawing/2014/main" id="{396B457A-4C1E-461A-B49A-1070FF869652}"/>
              </a:ext>
            </a:extLst>
          </p:cNvPr>
          <p:cNvSpPr>
            <a:spLocks noGrp="1"/>
          </p:cNvSpPr>
          <p:nvPr>
            <p:ph type="body" sz="quarter" idx="52" hasCustomPrompt="1"/>
          </p:nvPr>
        </p:nvSpPr>
        <p:spPr>
          <a:xfrm>
            <a:off x="2040718" y="2560638"/>
            <a:ext cx="1522800" cy="590550"/>
          </a:xfrm>
          <a:solidFill>
            <a:schemeClr val="accent4"/>
          </a:solidFill>
        </p:spPr>
        <p:txBody>
          <a:bodyPr lIns="72000" rIns="72000" anchor="t" anchorCtr="0"/>
          <a:lstStyle>
            <a:lvl1pPr marL="0" indent="0" algn="ctr">
              <a:buFontTx/>
              <a:buNone/>
              <a:defRPr sz="100" spc="-150" baseline="0">
                <a:solidFill>
                  <a:schemeClr val="bg1"/>
                </a:solidFill>
              </a:defRPr>
            </a:lvl1pPr>
          </a:lstStyle>
          <a:p>
            <a:pPr lvl="0"/>
            <a:r>
              <a:rPr lang="sv-SE" dirty="0"/>
              <a:t> </a:t>
            </a:r>
          </a:p>
        </p:txBody>
      </p:sp>
      <p:sp>
        <p:nvSpPr>
          <p:cNvPr id="56" name="Platshållare för text 12">
            <a:extLst>
              <a:ext uri="{FF2B5EF4-FFF2-40B4-BE49-F238E27FC236}">
                <a16:creationId xmlns:a16="http://schemas.microsoft.com/office/drawing/2014/main" id="{5CA953BB-DCCF-4027-BB3B-026B54F6846D}"/>
              </a:ext>
            </a:extLst>
          </p:cNvPr>
          <p:cNvSpPr>
            <a:spLocks noGrp="1"/>
          </p:cNvSpPr>
          <p:nvPr>
            <p:ph type="body" sz="quarter" idx="53" hasCustomPrompt="1"/>
          </p:nvPr>
        </p:nvSpPr>
        <p:spPr>
          <a:xfrm>
            <a:off x="2040718" y="2163836"/>
            <a:ext cx="1522800" cy="396802"/>
          </a:xfrm>
          <a:solidFill>
            <a:schemeClr val="tx1"/>
          </a:solidFill>
        </p:spPr>
        <p:txBody>
          <a:bodyPr lIns="72000" rIns="72000" anchor="ctr" anchorCtr="0"/>
          <a:lstStyle>
            <a:lvl1pPr marL="0" indent="0" algn="ctr">
              <a:buFontTx/>
              <a:buNone/>
              <a:defRPr lang="sv-SE" sz="1100" kern="1200" dirty="0">
                <a:solidFill>
                  <a:schemeClr val="bg1"/>
                </a:solidFill>
                <a:latin typeface="+mn-lt"/>
                <a:ea typeface="+mn-ea"/>
                <a:cs typeface="+mn-cs"/>
              </a:defRPr>
            </a:lvl1pPr>
          </a:lstStyle>
          <a:p>
            <a:pPr lvl="0"/>
            <a:r>
              <a:rPr lang="sv-SE" dirty="0"/>
              <a:t> Rubrik, 11pt</a:t>
            </a:r>
          </a:p>
        </p:txBody>
      </p:sp>
      <p:sp>
        <p:nvSpPr>
          <p:cNvPr id="63" name="Platshållare för text 12">
            <a:extLst>
              <a:ext uri="{FF2B5EF4-FFF2-40B4-BE49-F238E27FC236}">
                <a16:creationId xmlns:a16="http://schemas.microsoft.com/office/drawing/2014/main" id="{AD4D9D5A-914D-44D7-8590-46C1E7D4B722}"/>
              </a:ext>
            </a:extLst>
          </p:cNvPr>
          <p:cNvSpPr>
            <a:spLocks noGrp="1"/>
          </p:cNvSpPr>
          <p:nvPr>
            <p:ph type="body" sz="quarter" idx="54" hasCustomPrompt="1"/>
          </p:nvPr>
        </p:nvSpPr>
        <p:spPr>
          <a:xfrm>
            <a:off x="3693658" y="3151188"/>
            <a:ext cx="1522800" cy="1741850"/>
          </a:xfrm>
          <a:solidFill>
            <a:schemeClr val="accent4"/>
          </a:solidFill>
        </p:spPr>
        <p:txBody>
          <a:bodyPr anchor="ctr" anchorCtr="0"/>
          <a:lstStyle>
            <a:lvl1pPr marL="0" indent="0" algn="ctr">
              <a:buFontTx/>
              <a:buNone/>
              <a:defRPr sz="6000" spc="-150" baseline="0">
                <a:solidFill>
                  <a:schemeClr val="bg1"/>
                </a:solidFill>
              </a:defRPr>
            </a:lvl1pPr>
          </a:lstStyle>
          <a:p>
            <a:pPr lvl="0"/>
            <a:r>
              <a:rPr lang="sv-SE" dirty="0"/>
              <a:t>00</a:t>
            </a:r>
          </a:p>
        </p:txBody>
      </p:sp>
      <p:sp>
        <p:nvSpPr>
          <p:cNvPr id="64" name="Platshållare för text 12">
            <a:extLst>
              <a:ext uri="{FF2B5EF4-FFF2-40B4-BE49-F238E27FC236}">
                <a16:creationId xmlns:a16="http://schemas.microsoft.com/office/drawing/2014/main" id="{108F4D75-0A9A-4BCE-AC60-F4622172DA53}"/>
              </a:ext>
            </a:extLst>
          </p:cNvPr>
          <p:cNvSpPr>
            <a:spLocks noGrp="1"/>
          </p:cNvSpPr>
          <p:nvPr>
            <p:ph type="body" sz="quarter" idx="55" hasCustomPrompt="1"/>
          </p:nvPr>
        </p:nvSpPr>
        <p:spPr>
          <a:xfrm>
            <a:off x="3693658" y="4893038"/>
            <a:ext cx="1522800" cy="710043"/>
          </a:xfrm>
          <a:solidFill>
            <a:schemeClr val="accent4"/>
          </a:solidFill>
        </p:spPr>
        <p:txBody>
          <a:bodyPr lIns="72000" rIns="72000" anchor="t" anchorCtr="0"/>
          <a:lstStyle>
            <a:lvl1pPr marL="0" indent="0" algn="ctr">
              <a:buFontTx/>
              <a:buNone/>
              <a:defRPr sz="3000" spc="-150" baseline="0">
                <a:solidFill>
                  <a:schemeClr val="bg1"/>
                </a:solidFill>
              </a:defRPr>
            </a:lvl1pPr>
          </a:lstStyle>
          <a:p>
            <a:pPr lvl="0"/>
            <a:r>
              <a:rPr lang="sv-SE" dirty="0"/>
              <a:t>Text</a:t>
            </a:r>
          </a:p>
        </p:txBody>
      </p:sp>
      <p:sp>
        <p:nvSpPr>
          <p:cNvPr id="65" name="Platshållare för text 12">
            <a:extLst>
              <a:ext uri="{FF2B5EF4-FFF2-40B4-BE49-F238E27FC236}">
                <a16:creationId xmlns:a16="http://schemas.microsoft.com/office/drawing/2014/main" id="{7D0D3461-8DA7-451A-A63A-F48C0873F2B1}"/>
              </a:ext>
            </a:extLst>
          </p:cNvPr>
          <p:cNvSpPr>
            <a:spLocks noGrp="1"/>
          </p:cNvSpPr>
          <p:nvPr>
            <p:ph type="body" sz="quarter" idx="56" hasCustomPrompt="1"/>
          </p:nvPr>
        </p:nvSpPr>
        <p:spPr>
          <a:xfrm>
            <a:off x="3693658" y="2560638"/>
            <a:ext cx="1522800" cy="590550"/>
          </a:xfrm>
          <a:solidFill>
            <a:schemeClr val="accent4"/>
          </a:solidFill>
        </p:spPr>
        <p:txBody>
          <a:bodyPr lIns="72000" rIns="72000" anchor="t" anchorCtr="0"/>
          <a:lstStyle>
            <a:lvl1pPr marL="0" indent="0" algn="ctr">
              <a:buFontTx/>
              <a:buNone/>
              <a:defRPr sz="100" spc="-150" baseline="0">
                <a:solidFill>
                  <a:schemeClr val="bg1"/>
                </a:solidFill>
              </a:defRPr>
            </a:lvl1pPr>
          </a:lstStyle>
          <a:p>
            <a:pPr lvl="0"/>
            <a:r>
              <a:rPr lang="sv-SE" dirty="0"/>
              <a:t> </a:t>
            </a:r>
          </a:p>
        </p:txBody>
      </p:sp>
      <p:sp>
        <p:nvSpPr>
          <p:cNvPr id="66" name="Platshållare för text 12">
            <a:extLst>
              <a:ext uri="{FF2B5EF4-FFF2-40B4-BE49-F238E27FC236}">
                <a16:creationId xmlns:a16="http://schemas.microsoft.com/office/drawing/2014/main" id="{BE054A31-A390-4DD3-88E5-1F9700037A5C}"/>
              </a:ext>
            </a:extLst>
          </p:cNvPr>
          <p:cNvSpPr>
            <a:spLocks noGrp="1"/>
          </p:cNvSpPr>
          <p:nvPr>
            <p:ph type="body" sz="quarter" idx="57" hasCustomPrompt="1"/>
          </p:nvPr>
        </p:nvSpPr>
        <p:spPr>
          <a:xfrm>
            <a:off x="3693658" y="2163836"/>
            <a:ext cx="1522800" cy="396802"/>
          </a:xfrm>
          <a:solidFill>
            <a:schemeClr val="tx1"/>
          </a:solidFill>
        </p:spPr>
        <p:txBody>
          <a:bodyPr lIns="72000" rIns="72000" anchor="ctr" anchorCtr="0"/>
          <a:lstStyle>
            <a:lvl1pPr marL="0" indent="0" algn="ctr">
              <a:buFontTx/>
              <a:buNone/>
              <a:defRPr lang="sv-SE" sz="1100" kern="1200" dirty="0">
                <a:solidFill>
                  <a:schemeClr val="bg1"/>
                </a:solidFill>
                <a:latin typeface="+mn-lt"/>
                <a:ea typeface="+mn-ea"/>
                <a:cs typeface="+mn-cs"/>
              </a:defRPr>
            </a:lvl1pPr>
          </a:lstStyle>
          <a:p>
            <a:pPr lvl="0"/>
            <a:r>
              <a:rPr lang="sv-SE" dirty="0"/>
              <a:t> Rubrik, 11pt</a:t>
            </a:r>
          </a:p>
        </p:txBody>
      </p:sp>
      <p:sp>
        <p:nvSpPr>
          <p:cNvPr id="68" name="Platshållare för text 12">
            <a:extLst>
              <a:ext uri="{FF2B5EF4-FFF2-40B4-BE49-F238E27FC236}">
                <a16:creationId xmlns:a16="http://schemas.microsoft.com/office/drawing/2014/main" id="{22AE62DC-84EB-4A8D-9705-A043DCC77846}"/>
              </a:ext>
            </a:extLst>
          </p:cNvPr>
          <p:cNvSpPr>
            <a:spLocks noGrp="1"/>
          </p:cNvSpPr>
          <p:nvPr>
            <p:ph type="body" sz="quarter" idx="58" hasCustomPrompt="1"/>
          </p:nvPr>
        </p:nvSpPr>
        <p:spPr>
          <a:xfrm>
            <a:off x="5346662" y="3151188"/>
            <a:ext cx="1522800" cy="1741850"/>
          </a:xfrm>
          <a:solidFill>
            <a:schemeClr val="accent4"/>
          </a:solidFill>
        </p:spPr>
        <p:txBody>
          <a:bodyPr anchor="ctr" anchorCtr="0"/>
          <a:lstStyle>
            <a:lvl1pPr marL="0" indent="0" algn="ctr">
              <a:buFontTx/>
              <a:buNone/>
              <a:defRPr sz="6000" spc="-150" baseline="0">
                <a:solidFill>
                  <a:schemeClr val="bg1"/>
                </a:solidFill>
              </a:defRPr>
            </a:lvl1pPr>
          </a:lstStyle>
          <a:p>
            <a:pPr lvl="0"/>
            <a:r>
              <a:rPr lang="sv-SE" dirty="0"/>
              <a:t>00</a:t>
            </a:r>
          </a:p>
        </p:txBody>
      </p:sp>
      <p:sp>
        <p:nvSpPr>
          <p:cNvPr id="69" name="Platshållare för text 12">
            <a:extLst>
              <a:ext uri="{FF2B5EF4-FFF2-40B4-BE49-F238E27FC236}">
                <a16:creationId xmlns:a16="http://schemas.microsoft.com/office/drawing/2014/main" id="{049176FA-F2D5-4685-A594-90614659A0E2}"/>
              </a:ext>
            </a:extLst>
          </p:cNvPr>
          <p:cNvSpPr>
            <a:spLocks noGrp="1"/>
          </p:cNvSpPr>
          <p:nvPr>
            <p:ph type="body" sz="quarter" idx="59" hasCustomPrompt="1"/>
          </p:nvPr>
        </p:nvSpPr>
        <p:spPr>
          <a:xfrm>
            <a:off x="5346662" y="4893038"/>
            <a:ext cx="1522800" cy="710043"/>
          </a:xfrm>
          <a:solidFill>
            <a:schemeClr val="accent4"/>
          </a:solidFill>
        </p:spPr>
        <p:txBody>
          <a:bodyPr lIns="72000" rIns="72000" anchor="t" anchorCtr="0"/>
          <a:lstStyle>
            <a:lvl1pPr marL="0" indent="0" algn="ctr">
              <a:buFontTx/>
              <a:buNone/>
              <a:defRPr sz="3000" spc="-150" baseline="0">
                <a:solidFill>
                  <a:schemeClr val="bg1"/>
                </a:solidFill>
              </a:defRPr>
            </a:lvl1pPr>
          </a:lstStyle>
          <a:p>
            <a:pPr lvl="0"/>
            <a:r>
              <a:rPr lang="sv-SE" dirty="0"/>
              <a:t>Text</a:t>
            </a:r>
          </a:p>
        </p:txBody>
      </p:sp>
      <p:sp>
        <p:nvSpPr>
          <p:cNvPr id="70" name="Platshållare för text 12">
            <a:extLst>
              <a:ext uri="{FF2B5EF4-FFF2-40B4-BE49-F238E27FC236}">
                <a16:creationId xmlns:a16="http://schemas.microsoft.com/office/drawing/2014/main" id="{9CCCDB98-BC36-44F6-8E17-E9348BD6DF60}"/>
              </a:ext>
            </a:extLst>
          </p:cNvPr>
          <p:cNvSpPr>
            <a:spLocks noGrp="1"/>
          </p:cNvSpPr>
          <p:nvPr>
            <p:ph type="body" sz="quarter" idx="60" hasCustomPrompt="1"/>
          </p:nvPr>
        </p:nvSpPr>
        <p:spPr>
          <a:xfrm>
            <a:off x="5346662" y="2560638"/>
            <a:ext cx="1522800" cy="590550"/>
          </a:xfrm>
          <a:solidFill>
            <a:schemeClr val="accent4"/>
          </a:solidFill>
        </p:spPr>
        <p:txBody>
          <a:bodyPr lIns="72000" rIns="72000" anchor="t" anchorCtr="0"/>
          <a:lstStyle>
            <a:lvl1pPr marL="0" indent="0" algn="ctr">
              <a:buFontTx/>
              <a:buNone/>
              <a:defRPr sz="100" spc="-150" baseline="0">
                <a:solidFill>
                  <a:schemeClr val="bg1"/>
                </a:solidFill>
              </a:defRPr>
            </a:lvl1pPr>
          </a:lstStyle>
          <a:p>
            <a:pPr lvl="0"/>
            <a:r>
              <a:rPr lang="sv-SE" dirty="0"/>
              <a:t> </a:t>
            </a:r>
          </a:p>
        </p:txBody>
      </p:sp>
      <p:sp>
        <p:nvSpPr>
          <p:cNvPr id="71" name="Platshållare för text 12">
            <a:extLst>
              <a:ext uri="{FF2B5EF4-FFF2-40B4-BE49-F238E27FC236}">
                <a16:creationId xmlns:a16="http://schemas.microsoft.com/office/drawing/2014/main" id="{64450B7B-DB07-409E-B06F-C9CC97729165}"/>
              </a:ext>
            </a:extLst>
          </p:cNvPr>
          <p:cNvSpPr>
            <a:spLocks noGrp="1"/>
          </p:cNvSpPr>
          <p:nvPr>
            <p:ph type="body" sz="quarter" idx="61" hasCustomPrompt="1"/>
          </p:nvPr>
        </p:nvSpPr>
        <p:spPr>
          <a:xfrm>
            <a:off x="5346662" y="2163836"/>
            <a:ext cx="1522800" cy="396802"/>
          </a:xfrm>
          <a:solidFill>
            <a:schemeClr val="tx1"/>
          </a:solidFill>
        </p:spPr>
        <p:txBody>
          <a:bodyPr lIns="72000" rIns="72000" anchor="ctr" anchorCtr="0"/>
          <a:lstStyle>
            <a:lvl1pPr marL="0" indent="0" algn="ctr">
              <a:buFontTx/>
              <a:buNone/>
              <a:defRPr lang="sv-SE" sz="1100" kern="1200" dirty="0">
                <a:solidFill>
                  <a:schemeClr val="bg1"/>
                </a:solidFill>
                <a:latin typeface="+mn-lt"/>
                <a:ea typeface="+mn-ea"/>
                <a:cs typeface="+mn-cs"/>
              </a:defRPr>
            </a:lvl1pPr>
          </a:lstStyle>
          <a:p>
            <a:pPr lvl="0"/>
            <a:r>
              <a:rPr lang="sv-SE" dirty="0"/>
              <a:t> Rubrik, 11pt</a:t>
            </a:r>
          </a:p>
        </p:txBody>
      </p:sp>
      <p:sp>
        <p:nvSpPr>
          <p:cNvPr id="73" name="Platshållare för text 12">
            <a:extLst>
              <a:ext uri="{FF2B5EF4-FFF2-40B4-BE49-F238E27FC236}">
                <a16:creationId xmlns:a16="http://schemas.microsoft.com/office/drawing/2014/main" id="{470A28C3-92C5-492B-A3AD-DA3FB354A722}"/>
              </a:ext>
            </a:extLst>
          </p:cNvPr>
          <p:cNvSpPr>
            <a:spLocks noGrp="1"/>
          </p:cNvSpPr>
          <p:nvPr>
            <p:ph type="body" sz="quarter" idx="62" hasCustomPrompt="1"/>
          </p:nvPr>
        </p:nvSpPr>
        <p:spPr>
          <a:xfrm>
            <a:off x="6999666" y="3151188"/>
            <a:ext cx="1522800" cy="1741850"/>
          </a:xfrm>
          <a:solidFill>
            <a:schemeClr val="accent4"/>
          </a:solidFill>
        </p:spPr>
        <p:txBody>
          <a:bodyPr anchor="ctr" anchorCtr="0"/>
          <a:lstStyle>
            <a:lvl1pPr marL="0" indent="0" algn="ctr">
              <a:buFontTx/>
              <a:buNone/>
              <a:defRPr sz="6000" spc="-150" baseline="0">
                <a:solidFill>
                  <a:schemeClr val="bg1"/>
                </a:solidFill>
              </a:defRPr>
            </a:lvl1pPr>
          </a:lstStyle>
          <a:p>
            <a:pPr lvl="0"/>
            <a:r>
              <a:rPr lang="sv-SE" dirty="0"/>
              <a:t>00</a:t>
            </a:r>
          </a:p>
        </p:txBody>
      </p:sp>
      <p:sp>
        <p:nvSpPr>
          <p:cNvPr id="74" name="Platshållare för text 12">
            <a:extLst>
              <a:ext uri="{FF2B5EF4-FFF2-40B4-BE49-F238E27FC236}">
                <a16:creationId xmlns:a16="http://schemas.microsoft.com/office/drawing/2014/main" id="{BFDF4B4A-312B-4B20-91C8-04405539FC8E}"/>
              </a:ext>
            </a:extLst>
          </p:cNvPr>
          <p:cNvSpPr>
            <a:spLocks noGrp="1"/>
          </p:cNvSpPr>
          <p:nvPr>
            <p:ph type="body" sz="quarter" idx="63" hasCustomPrompt="1"/>
          </p:nvPr>
        </p:nvSpPr>
        <p:spPr>
          <a:xfrm>
            <a:off x="6999666" y="4893038"/>
            <a:ext cx="1522800" cy="710043"/>
          </a:xfrm>
          <a:solidFill>
            <a:schemeClr val="accent4"/>
          </a:solidFill>
        </p:spPr>
        <p:txBody>
          <a:bodyPr lIns="72000" rIns="72000" anchor="t" anchorCtr="0"/>
          <a:lstStyle>
            <a:lvl1pPr marL="0" indent="0" algn="ctr">
              <a:buFontTx/>
              <a:buNone/>
              <a:defRPr sz="3000" spc="-150" baseline="0">
                <a:solidFill>
                  <a:schemeClr val="bg1"/>
                </a:solidFill>
              </a:defRPr>
            </a:lvl1pPr>
          </a:lstStyle>
          <a:p>
            <a:pPr lvl="0"/>
            <a:r>
              <a:rPr lang="sv-SE" dirty="0"/>
              <a:t>Text</a:t>
            </a:r>
          </a:p>
        </p:txBody>
      </p:sp>
      <p:sp>
        <p:nvSpPr>
          <p:cNvPr id="75" name="Platshållare för text 12">
            <a:extLst>
              <a:ext uri="{FF2B5EF4-FFF2-40B4-BE49-F238E27FC236}">
                <a16:creationId xmlns:a16="http://schemas.microsoft.com/office/drawing/2014/main" id="{EC4F5C00-F0A2-4782-8481-B89818F9B34A}"/>
              </a:ext>
            </a:extLst>
          </p:cNvPr>
          <p:cNvSpPr>
            <a:spLocks noGrp="1"/>
          </p:cNvSpPr>
          <p:nvPr>
            <p:ph type="body" sz="quarter" idx="64" hasCustomPrompt="1"/>
          </p:nvPr>
        </p:nvSpPr>
        <p:spPr>
          <a:xfrm>
            <a:off x="6999666" y="2560638"/>
            <a:ext cx="1522800" cy="590550"/>
          </a:xfrm>
          <a:solidFill>
            <a:schemeClr val="accent4"/>
          </a:solidFill>
        </p:spPr>
        <p:txBody>
          <a:bodyPr lIns="72000" rIns="72000" anchor="t" anchorCtr="0"/>
          <a:lstStyle>
            <a:lvl1pPr marL="0" indent="0" algn="ctr">
              <a:buFontTx/>
              <a:buNone/>
              <a:defRPr sz="100" spc="-150" baseline="0">
                <a:solidFill>
                  <a:schemeClr val="bg1"/>
                </a:solidFill>
              </a:defRPr>
            </a:lvl1pPr>
          </a:lstStyle>
          <a:p>
            <a:pPr lvl="0"/>
            <a:r>
              <a:rPr lang="sv-SE" dirty="0"/>
              <a:t> </a:t>
            </a:r>
          </a:p>
        </p:txBody>
      </p:sp>
      <p:sp>
        <p:nvSpPr>
          <p:cNvPr id="76" name="Platshållare för text 12">
            <a:extLst>
              <a:ext uri="{FF2B5EF4-FFF2-40B4-BE49-F238E27FC236}">
                <a16:creationId xmlns:a16="http://schemas.microsoft.com/office/drawing/2014/main" id="{A96C30DD-1ABD-46A5-8CAA-A8C26447726B}"/>
              </a:ext>
            </a:extLst>
          </p:cNvPr>
          <p:cNvSpPr>
            <a:spLocks noGrp="1"/>
          </p:cNvSpPr>
          <p:nvPr>
            <p:ph type="body" sz="quarter" idx="65" hasCustomPrompt="1"/>
          </p:nvPr>
        </p:nvSpPr>
        <p:spPr>
          <a:xfrm>
            <a:off x="6999666" y="2163836"/>
            <a:ext cx="1522800" cy="396802"/>
          </a:xfrm>
          <a:solidFill>
            <a:schemeClr val="tx1"/>
          </a:solidFill>
        </p:spPr>
        <p:txBody>
          <a:bodyPr lIns="72000" rIns="72000" anchor="ctr" anchorCtr="0"/>
          <a:lstStyle>
            <a:lvl1pPr marL="0" indent="0" algn="ctr">
              <a:buFontTx/>
              <a:buNone/>
              <a:defRPr lang="sv-SE" sz="1100" kern="1200" dirty="0">
                <a:solidFill>
                  <a:schemeClr val="bg1"/>
                </a:solidFill>
                <a:latin typeface="+mn-lt"/>
                <a:ea typeface="+mn-ea"/>
                <a:cs typeface="+mn-cs"/>
              </a:defRPr>
            </a:lvl1pPr>
          </a:lstStyle>
          <a:p>
            <a:pPr lvl="0"/>
            <a:r>
              <a:rPr lang="sv-SE" dirty="0"/>
              <a:t> Rubrik, 11pt</a:t>
            </a:r>
          </a:p>
        </p:txBody>
      </p:sp>
      <p:sp>
        <p:nvSpPr>
          <p:cNvPr id="77" name="Platshållare för text 12">
            <a:extLst>
              <a:ext uri="{FF2B5EF4-FFF2-40B4-BE49-F238E27FC236}">
                <a16:creationId xmlns:a16="http://schemas.microsoft.com/office/drawing/2014/main" id="{3E0B5F82-8E38-4533-AAAC-E4335AC6A794}"/>
              </a:ext>
            </a:extLst>
          </p:cNvPr>
          <p:cNvSpPr>
            <a:spLocks noGrp="1"/>
          </p:cNvSpPr>
          <p:nvPr>
            <p:ph type="body" sz="quarter" idx="66" hasCustomPrompt="1"/>
          </p:nvPr>
        </p:nvSpPr>
        <p:spPr>
          <a:xfrm>
            <a:off x="8652670" y="3151188"/>
            <a:ext cx="1522800" cy="1741850"/>
          </a:xfrm>
          <a:solidFill>
            <a:schemeClr val="accent4"/>
          </a:solidFill>
        </p:spPr>
        <p:txBody>
          <a:bodyPr anchor="ctr" anchorCtr="0"/>
          <a:lstStyle>
            <a:lvl1pPr marL="0" indent="0" algn="ctr">
              <a:buFontTx/>
              <a:buNone/>
              <a:defRPr sz="6000" spc="-150" baseline="0">
                <a:solidFill>
                  <a:schemeClr val="bg1"/>
                </a:solidFill>
              </a:defRPr>
            </a:lvl1pPr>
          </a:lstStyle>
          <a:p>
            <a:pPr lvl="0"/>
            <a:r>
              <a:rPr lang="sv-SE" dirty="0"/>
              <a:t>00</a:t>
            </a:r>
          </a:p>
        </p:txBody>
      </p:sp>
      <p:sp>
        <p:nvSpPr>
          <p:cNvPr id="78" name="Platshållare för text 12">
            <a:extLst>
              <a:ext uri="{FF2B5EF4-FFF2-40B4-BE49-F238E27FC236}">
                <a16:creationId xmlns:a16="http://schemas.microsoft.com/office/drawing/2014/main" id="{9E37AB62-1E06-4AAD-A866-0AEE2B97E295}"/>
              </a:ext>
            </a:extLst>
          </p:cNvPr>
          <p:cNvSpPr>
            <a:spLocks noGrp="1"/>
          </p:cNvSpPr>
          <p:nvPr>
            <p:ph type="body" sz="quarter" idx="67" hasCustomPrompt="1"/>
          </p:nvPr>
        </p:nvSpPr>
        <p:spPr>
          <a:xfrm>
            <a:off x="8652670" y="4893038"/>
            <a:ext cx="1522800" cy="710043"/>
          </a:xfrm>
          <a:solidFill>
            <a:schemeClr val="accent4"/>
          </a:solidFill>
        </p:spPr>
        <p:txBody>
          <a:bodyPr lIns="72000" rIns="72000" anchor="t" anchorCtr="0"/>
          <a:lstStyle>
            <a:lvl1pPr marL="0" indent="0" algn="ctr">
              <a:buFontTx/>
              <a:buNone/>
              <a:defRPr sz="3000" spc="-150" baseline="0">
                <a:solidFill>
                  <a:schemeClr val="bg1"/>
                </a:solidFill>
              </a:defRPr>
            </a:lvl1pPr>
          </a:lstStyle>
          <a:p>
            <a:pPr lvl="0"/>
            <a:r>
              <a:rPr lang="sv-SE" dirty="0"/>
              <a:t>Text</a:t>
            </a:r>
          </a:p>
        </p:txBody>
      </p:sp>
      <p:sp>
        <p:nvSpPr>
          <p:cNvPr id="79" name="Platshållare för text 12">
            <a:extLst>
              <a:ext uri="{FF2B5EF4-FFF2-40B4-BE49-F238E27FC236}">
                <a16:creationId xmlns:a16="http://schemas.microsoft.com/office/drawing/2014/main" id="{9767D526-BAB1-4685-A9EC-45359F1134A6}"/>
              </a:ext>
            </a:extLst>
          </p:cNvPr>
          <p:cNvSpPr>
            <a:spLocks noGrp="1"/>
          </p:cNvSpPr>
          <p:nvPr>
            <p:ph type="body" sz="quarter" idx="68" hasCustomPrompt="1"/>
          </p:nvPr>
        </p:nvSpPr>
        <p:spPr>
          <a:xfrm>
            <a:off x="8652670" y="2560638"/>
            <a:ext cx="1522800" cy="590550"/>
          </a:xfrm>
          <a:solidFill>
            <a:schemeClr val="accent4"/>
          </a:solidFill>
        </p:spPr>
        <p:txBody>
          <a:bodyPr lIns="72000" rIns="72000" anchor="t" anchorCtr="0"/>
          <a:lstStyle>
            <a:lvl1pPr marL="0" indent="0" algn="ctr">
              <a:buFontTx/>
              <a:buNone/>
              <a:defRPr sz="100" spc="-150" baseline="0">
                <a:solidFill>
                  <a:schemeClr val="bg1"/>
                </a:solidFill>
              </a:defRPr>
            </a:lvl1pPr>
          </a:lstStyle>
          <a:p>
            <a:pPr lvl="0"/>
            <a:r>
              <a:rPr lang="sv-SE" dirty="0"/>
              <a:t> </a:t>
            </a:r>
          </a:p>
        </p:txBody>
      </p:sp>
      <p:sp>
        <p:nvSpPr>
          <p:cNvPr id="80" name="Platshållare för text 12">
            <a:extLst>
              <a:ext uri="{FF2B5EF4-FFF2-40B4-BE49-F238E27FC236}">
                <a16:creationId xmlns:a16="http://schemas.microsoft.com/office/drawing/2014/main" id="{89734CB0-0CA5-48A0-896A-61F0B6778914}"/>
              </a:ext>
            </a:extLst>
          </p:cNvPr>
          <p:cNvSpPr>
            <a:spLocks noGrp="1"/>
          </p:cNvSpPr>
          <p:nvPr>
            <p:ph type="body" sz="quarter" idx="69" hasCustomPrompt="1"/>
          </p:nvPr>
        </p:nvSpPr>
        <p:spPr>
          <a:xfrm>
            <a:off x="8652670" y="2163836"/>
            <a:ext cx="1522800" cy="396802"/>
          </a:xfrm>
          <a:solidFill>
            <a:schemeClr val="tx1"/>
          </a:solidFill>
        </p:spPr>
        <p:txBody>
          <a:bodyPr lIns="72000" rIns="72000" anchor="ctr" anchorCtr="0"/>
          <a:lstStyle>
            <a:lvl1pPr marL="0" indent="0" algn="ctr">
              <a:buFontTx/>
              <a:buNone/>
              <a:defRPr lang="sv-SE" sz="1100" kern="1200" dirty="0">
                <a:solidFill>
                  <a:schemeClr val="bg1"/>
                </a:solidFill>
                <a:latin typeface="+mn-lt"/>
                <a:ea typeface="+mn-ea"/>
                <a:cs typeface="+mn-cs"/>
              </a:defRPr>
            </a:lvl1pPr>
          </a:lstStyle>
          <a:p>
            <a:pPr lvl="0"/>
            <a:r>
              <a:rPr lang="sv-SE" dirty="0"/>
              <a:t> Rubrik, 11pt</a:t>
            </a:r>
          </a:p>
        </p:txBody>
      </p:sp>
      <p:sp>
        <p:nvSpPr>
          <p:cNvPr id="81" name="Platshållare för text 12">
            <a:extLst>
              <a:ext uri="{FF2B5EF4-FFF2-40B4-BE49-F238E27FC236}">
                <a16:creationId xmlns:a16="http://schemas.microsoft.com/office/drawing/2014/main" id="{7363F760-94FD-4677-89E9-9E6BDA96F853}"/>
              </a:ext>
            </a:extLst>
          </p:cNvPr>
          <p:cNvSpPr>
            <a:spLocks noGrp="1"/>
          </p:cNvSpPr>
          <p:nvPr>
            <p:ph type="body" sz="quarter" idx="70" hasCustomPrompt="1"/>
          </p:nvPr>
        </p:nvSpPr>
        <p:spPr>
          <a:xfrm>
            <a:off x="10305674" y="3151188"/>
            <a:ext cx="1522800" cy="1741850"/>
          </a:xfrm>
          <a:solidFill>
            <a:schemeClr val="accent4"/>
          </a:solidFill>
        </p:spPr>
        <p:txBody>
          <a:bodyPr anchor="ctr" anchorCtr="0"/>
          <a:lstStyle>
            <a:lvl1pPr marL="0" indent="0" algn="ctr">
              <a:buFontTx/>
              <a:buNone/>
              <a:defRPr sz="6000" spc="-150" baseline="0">
                <a:solidFill>
                  <a:schemeClr val="bg1"/>
                </a:solidFill>
              </a:defRPr>
            </a:lvl1pPr>
          </a:lstStyle>
          <a:p>
            <a:pPr lvl="0"/>
            <a:r>
              <a:rPr lang="sv-SE" dirty="0"/>
              <a:t>00</a:t>
            </a:r>
          </a:p>
        </p:txBody>
      </p:sp>
      <p:sp>
        <p:nvSpPr>
          <p:cNvPr id="82" name="Platshållare för text 12">
            <a:extLst>
              <a:ext uri="{FF2B5EF4-FFF2-40B4-BE49-F238E27FC236}">
                <a16:creationId xmlns:a16="http://schemas.microsoft.com/office/drawing/2014/main" id="{BC9804A2-538E-4CB4-B280-314B9574387F}"/>
              </a:ext>
            </a:extLst>
          </p:cNvPr>
          <p:cNvSpPr>
            <a:spLocks noGrp="1"/>
          </p:cNvSpPr>
          <p:nvPr>
            <p:ph type="body" sz="quarter" idx="71" hasCustomPrompt="1"/>
          </p:nvPr>
        </p:nvSpPr>
        <p:spPr>
          <a:xfrm>
            <a:off x="10305674" y="4893038"/>
            <a:ext cx="1522800" cy="710043"/>
          </a:xfrm>
          <a:solidFill>
            <a:schemeClr val="accent4"/>
          </a:solidFill>
        </p:spPr>
        <p:txBody>
          <a:bodyPr lIns="72000" rIns="72000" anchor="t" anchorCtr="0"/>
          <a:lstStyle>
            <a:lvl1pPr marL="0" indent="0" algn="ctr">
              <a:buFontTx/>
              <a:buNone/>
              <a:defRPr sz="3000" spc="-150" baseline="0">
                <a:solidFill>
                  <a:schemeClr val="bg1"/>
                </a:solidFill>
              </a:defRPr>
            </a:lvl1pPr>
          </a:lstStyle>
          <a:p>
            <a:pPr lvl="0"/>
            <a:r>
              <a:rPr lang="sv-SE" dirty="0"/>
              <a:t>Text</a:t>
            </a:r>
          </a:p>
        </p:txBody>
      </p:sp>
      <p:sp>
        <p:nvSpPr>
          <p:cNvPr id="83" name="Platshållare för text 12">
            <a:extLst>
              <a:ext uri="{FF2B5EF4-FFF2-40B4-BE49-F238E27FC236}">
                <a16:creationId xmlns:a16="http://schemas.microsoft.com/office/drawing/2014/main" id="{A11F3B29-42A9-4F5B-82EE-6DDD4B041677}"/>
              </a:ext>
            </a:extLst>
          </p:cNvPr>
          <p:cNvSpPr>
            <a:spLocks noGrp="1"/>
          </p:cNvSpPr>
          <p:nvPr>
            <p:ph type="body" sz="quarter" idx="72" hasCustomPrompt="1"/>
          </p:nvPr>
        </p:nvSpPr>
        <p:spPr>
          <a:xfrm>
            <a:off x="10305674" y="2560638"/>
            <a:ext cx="1522800" cy="590550"/>
          </a:xfrm>
          <a:solidFill>
            <a:schemeClr val="accent4"/>
          </a:solidFill>
        </p:spPr>
        <p:txBody>
          <a:bodyPr lIns="72000" rIns="72000" anchor="t" anchorCtr="0"/>
          <a:lstStyle>
            <a:lvl1pPr marL="0" indent="0" algn="ctr">
              <a:buFontTx/>
              <a:buNone/>
              <a:defRPr sz="100" spc="-150" baseline="0">
                <a:solidFill>
                  <a:schemeClr val="bg1"/>
                </a:solidFill>
              </a:defRPr>
            </a:lvl1pPr>
          </a:lstStyle>
          <a:p>
            <a:pPr lvl="0"/>
            <a:r>
              <a:rPr lang="sv-SE" dirty="0"/>
              <a:t> </a:t>
            </a:r>
          </a:p>
        </p:txBody>
      </p:sp>
      <p:sp>
        <p:nvSpPr>
          <p:cNvPr id="84" name="Platshållare för text 12">
            <a:extLst>
              <a:ext uri="{FF2B5EF4-FFF2-40B4-BE49-F238E27FC236}">
                <a16:creationId xmlns:a16="http://schemas.microsoft.com/office/drawing/2014/main" id="{617F4DC7-EF68-4536-A831-A534BAC7D97F}"/>
              </a:ext>
            </a:extLst>
          </p:cNvPr>
          <p:cNvSpPr>
            <a:spLocks noGrp="1"/>
          </p:cNvSpPr>
          <p:nvPr>
            <p:ph type="body" sz="quarter" idx="73" hasCustomPrompt="1"/>
          </p:nvPr>
        </p:nvSpPr>
        <p:spPr>
          <a:xfrm>
            <a:off x="10305674" y="2163836"/>
            <a:ext cx="1522800" cy="396802"/>
          </a:xfrm>
          <a:solidFill>
            <a:schemeClr val="tx1"/>
          </a:solidFill>
        </p:spPr>
        <p:txBody>
          <a:bodyPr lIns="72000" rIns="72000" anchor="ctr" anchorCtr="0"/>
          <a:lstStyle>
            <a:lvl1pPr marL="0" indent="0" algn="ctr">
              <a:buFontTx/>
              <a:buNone/>
              <a:defRPr lang="sv-SE" sz="1100" kern="1200" dirty="0">
                <a:solidFill>
                  <a:schemeClr val="bg1"/>
                </a:solidFill>
                <a:latin typeface="+mn-lt"/>
                <a:ea typeface="+mn-ea"/>
                <a:cs typeface="+mn-cs"/>
              </a:defRPr>
            </a:lvl1pPr>
          </a:lstStyle>
          <a:p>
            <a:pPr lvl="0"/>
            <a:r>
              <a:rPr lang="sv-SE" dirty="0"/>
              <a:t> Rubrik, 11pt</a:t>
            </a:r>
          </a:p>
        </p:txBody>
      </p:sp>
    </p:spTree>
    <p:extLst>
      <p:ext uri="{BB962C8B-B14F-4D97-AF65-F5344CB8AC3E}">
        <p14:creationId xmlns:p14="http://schemas.microsoft.com/office/powerpoint/2010/main" val="14944641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tatistik 5 s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B15A51B-F5FD-46C6-BB50-13243C98858E}"/>
              </a:ext>
            </a:extLst>
          </p:cNvPr>
          <p:cNvSpPr>
            <a:spLocks noGrp="1"/>
          </p:cNvSpPr>
          <p:nvPr userDrawn="1">
            <p:ph type="title" hasCustomPrompt="1"/>
          </p:nvPr>
        </p:nvSpPr>
        <p:spPr>
          <a:xfrm>
            <a:off x="365124" y="407201"/>
            <a:ext cx="11463713" cy="504825"/>
          </a:xfrm>
        </p:spPr>
        <p:txBody>
          <a:bodyPr/>
          <a:lstStyle>
            <a:lvl1pPr>
              <a:defRPr>
                <a:solidFill>
                  <a:schemeClr val="tx1"/>
                </a:solidFill>
              </a:defRPr>
            </a:lvl1pPr>
          </a:lstStyle>
          <a:p>
            <a:r>
              <a:rPr lang="sv-SE" dirty="0"/>
              <a:t>Rubrik, 40pt</a:t>
            </a:r>
          </a:p>
        </p:txBody>
      </p:sp>
      <p:sp>
        <p:nvSpPr>
          <p:cNvPr id="24" name="Platshållare för text 23">
            <a:extLst>
              <a:ext uri="{FF2B5EF4-FFF2-40B4-BE49-F238E27FC236}">
                <a16:creationId xmlns:a16="http://schemas.microsoft.com/office/drawing/2014/main" id="{65998069-9831-40A0-B692-D602AD46B587}"/>
              </a:ext>
            </a:extLst>
          </p:cNvPr>
          <p:cNvSpPr>
            <a:spLocks noGrp="1"/>
          </p:cNvSpPr>
          <p:nvPr userDrawn="1">
            <p:ph type="body" sz="quarter" idx="12" hasCustomPrompt="1"/>
          </p:nvPr>
        </p:nvSpPr>
        <p:spPr>
          <a:xfrm>
            <a:off x="365125" y="993775"/>
            <a:ext cx="11463715" cy="576263"/>
          </a:xfrm>
        </p:spPr>
        <p:txBody>
          <a:bodyPr/>
          <a:lstStyle>
            <a:lvl1pPr marL="0" indent="0">
              <a:buFontTx/>
              <a:buNone/>
              <a:defRPr sz="2800">
                <a:solidFill>
                  <a:schemeClr val="tx2"/>
                </a:solidFill>
              </a:defRPr>
            </a:lvl1pPr>
          </a:lstStyle>
          <a:p>
            <a:pPr lvl="0"/>
            <a:r>
              <a:rPr lang="sv-SE" dirty="0"/>
              <a:t>Underrubrik, 28pt</a:t>
            </a:r>
          </a:p>
        </p:txBody>
      </p:sp>
      <p:sp>
        <p:nvSpPr>
          <p:cNvPr id="6" name="Platshållare för datum 5">
            <a:extLst>
              <a:ext uri="{FF2B5EF4-FFF2-40B4-BE49-F238E27FC236}">
                <a16:creationId xmlns:a16="http://schemas.microsoft.com/office/drawing/2014/main" id="{B318D375-C915-4E93-96DB-447E82232D64}"/>
              </a:ext>
            </a:extLst>
          </p:cNvPr>
          <p:cNvSpPr>
            <a:spLocks noGrp="1"/>
          </p:cNvSpPr>
          <p:nvPr userDrawn="1">
            <p:ph type="dt" sz="half" idx="24"/>
          </p:nvPr>
        </p:nvSpPr>
        <p:spPr/>
        <p:txBody>
          <a:bodyPr/>
          <a:lstStyle/>
          <a:p>
            <a:r>
              <a:rPr lang="sv-SE"/>
              <a:t>2020-05-27</a:t>
            </a:r>
            <a:endParaRPr lang="sv-SE" dirty="0"/>
          </a:p>
        </p:txBody>
      </p:sp>
      <p:sp>
        <p:nvSpPr>
          <p:cNvPr id="7" name="Platshållare för sidfot 6">
            <a:extLst>
              <a:ext uri="{FF2B5EF4-FFF2-40B4-BE49-F238E27FC236}">
                <a16:creationId xmlns:a16="http://schemas.microsoft.com/office/drawing/2014/main" id="{8F57A47E-58BF-4BDC-9F25-8D1FCB1002C0}"/>
              </a:ext>
            </a:extLst>
          </p:cNvPr>
          <p:cNvSpPr>
            <a:spLocks noGrp="1"/>
          </p:cNvSpPr>
          <p:nvPr userDrawn="1">
            <p:ph type="ftr" sz="quarter" idx="25"/>
          </p:nvPr>
        </p:nvSpPr>
        <p:spPr/>
        <p:txBody>
          <a:bodyPr/>
          <a:lstStyle/>
          <a:p>
            <a:r>
              <a:rPr lang="sv-SE"/>
              <a:t>Sidfot</a:t>
            </a:r>
            <a:endParaRPr lang="sv-SE" dirty="0"/>
          </a:p>
        </p:txBody>
      </p:sp>
      <p:sp>
        <p:nvSpPr>
          <p:cNvPr id="8" name="Platshållare för bildnummer 7">
            <a:extLst>
              <a:ext uri="{FF2B5EF4-FFF2-40B4-BE49-F238E27FC236}">
                <a16:creationId xmlns:a16="http://schemas.microsoft.com/office/drawing/2014/main" id="{6F71D79F-332E-4DDB-ADCF-69B4D35974BB}"/>
              </a:ext>
            </a:extLst>
          </p:cNvPr>
          <p:cNvSpPr>
            <a:spLocks noGrp="1"/>
          </p:cNvSpPr>
          <p:nvPr userDrawn="1">
            <p:ph type="sldNum" sz="quarter" idx="26"/>
          </p:nvPr>
        </p:nvSpPr>
        <p:spPr/>
        <p:txBody>
          <a:bodyPr/>
          <a:lstStyle/>
          <a:p>
            <a:fld id="{AE086683-F536-42AB-ABBC-F4803DFE8DBC}" type="slidenum">
              <a:rPr lang="sv-SE" smtClean="0"/>
              <a:pPr/>
              <a:t>‹#›</a:t>
            </a:fld>
            <a:endParaRPr lang="sv-SE" dirty="0"/>
          </a:p>
        </p:txBody>
      </p:sp>
      <p:sp>
        <p:nvSpPr>
          <p:cNvPr id="13" name="Platshållare för text 12">
            <a:extLst>
              <a:ext uri="{FF2B5EF4-FFF2-40B4-BE49-F238E27FC236}">
                <a16:creationId xmlns:a16="http://schemas.microsoft.com/office/drawing/2014/main" id="{D5F14E9A-7122-4BC1-959F-1C085C1F504F}"/>
              </a:ext>
            </a:extLst>
          </p:cNvPr>
          <p:cNvSpPr>
            <a:spLocks noGrp="1"/>
          </p:cNvSpPr>
          <p:nvPr userDrawn="1">
            <p:ph type="body" sz="quarter" idx="28" hasCustomPrompt="1"/>
          </p:nvPr>
        </p:nvSpPr>
        <p:spPr>
          <a:xfrm>
            <a:off x="387650" y="3151188"/>
            <a:ext cx="2145600" cy="1741850"/>
          </a:xfrm>
          <a:solidFill>
            <a:schemeClr val="accent4"/>
          </a:solidFill>
        </p:spPr>
        <p:txBody>
          <a:bodyPr anchor="ctr" anchorCtr="0"/>
          <a:lstStyle>
            <a:lvl1pPr marL="0" indent="0" algn="ctr">
              <a:buFontTx/>
              <a:buNone/>
              <a:defRPr sz="6000" spc="-150" baseline="0">
                <a:solidFill>
                  <a:schemeClr val="bg1"/>
                </a:solidFill>
              </a:defRPr>
            </a:lvl1pPr>
          </a:lstStyle>
          <a:p>
            <a:pPr lvl="0"/>
            <a:r>
              <a:rPr lang="sv-SE" dirty="0"/>
              <a:t>00</a:t>
            </a:r>
          </a:p>
        </p:txBody>
      </p:sp>
      <p:sp>
        <p:nvSpPr>
          <p:cNvPr id="15" name="Platshållare för text 12">
            <a:extLst>
              <a:ext uri="{FF2B5EF4-FFF2-40B4-BE49-F238E27FC236}">
                <a16:creationId xmlns:a16="http://schemas.microsoft.com/office/drawing/2014/main" id="{C664C57C-696C-4CEC-B3D3-3D320251C5F9}"/>
              </a:ext>
            </a:extLst>
          </p:cNvPr>
          <p:cNvSpPr>
            <a:spLocks noGrp="1"/>
          </p:cNvSpPr>
          <p:nvPr userDrawn="1">
            <p:ph type="body" sz="quarter" idx="29" hasCustomPrompt="1"/>
          </p:nvPr>
        </p:nvSpPr>
        <p:spPr>
          <a:xfrm>
            <a:off x="387650" y="4893038"/>
            <a:ext cx="2145600" cy="710043"/>
          </a:xfrm>
          <a:solidFill>
            <a:schemeClr val="accent4"/>
          </a:solidFill>
        </p:spPr>
        <p:txBody>
          <a:bodyPr lIns="72000" rIns="72000" anchor="t" anchorCtr="0"/>
          <a:lstStyle>
            <a:lvl1pPr marL="0" indent="0" algn="ctr">
              <a:buFontTx/>
              <a:buNone/>
              <a:defRPr sz="3000" spc="-150" baseline="0">
                <a:solidFill>
                  <a:schemeClr val="bg1"/>
                </a:solidFill>
              </a:defRPr>
            </a:lvl1pPr>
          </a:lstStyle>
          <a:p>
            <a:pPr lvl="0"/>
            <a:r>
              <a:rPr lang="sv-SE" dirty="0"/>
              <a:t>Text</a:t>
            </a:r>
          </a:p>
        </p:txBody>
      </p:sp>
      <p:sp>
        <p:nvSpPr>
          <p:cNvPr id="48" name="Platshållare för text 12">
            <a:extLst>
              <a:ext uri="{FF2B5EF4-FFF2-40B4-BE49-F238E27FC236}">
                <a16:creationId xmlns:a16="http://schemas.microsoft.com/office/drawing/2014/main" id="{B05EFCF4-6A9C-473B-83DF-A1BDE13421CC}"/>
              </a:ext>
            </a:extLst>
          </p:cNvPr>
          <p:cNvSpPr>
            <a:spLocks noGrp="1"/>
          </p:cNvSpPr>
          <p:nvPr userDrawn="1">
            <p:ph type="body" sz="quarter" idx="48" hasCustomPrompt="1"/>
          </p:nvPr>
        </p:nvSpPr>
        <p:spPr>
          <a:xfrm>
            <a:off x="387650" y="2560638"/>
            <a:ext cx="2145600" cy="590550"/>
          </a:xfrm>
          <a:solidFill>
            <a:schemeClr val="accent4"/>
          </a:solidFill>
        </p:spPr>
        <p:txBody>
          <a:bodyPr lIns="72000" rIns="72000" anchor="t" anchorCtr="0"/>
          <a:lstStyle>
            <a:lvl1pPr marL="0" indent="0" algn="ctr">
              <a:buFontTx/>
              <a:buNone/>
              <a:defRPr sz="100" spc="-150" baseline="0">
                <a:solidFill>
                  <a:schemeClr val="bg1"/>
                </a:solidFill>
              </a:defRPr>
            </a:lvl1pPr>
          </a:lstStyle>
          <a:p>
            <a:pPr lvl="0"/>
            <a:r>
              <a:rPr lang="sv-SE" dirty="0"/>
              <a:t> </a:t>
            </a:r>
          </a:p>
        </p:txBody>
      </p:sp>
      <p:sp>
        <p:nvSpPr>
          <p:cNvPr id="49" name="Platshållare för text 12">
            <a:extLst>
              <a:ext uri="{FF2B5EF4-FFF2-40B4-BE49-F238E27FC236}">
                <a16:creationId xmlns:a16="http://schemas.microsoft.com/office/drawing/2014/main" id="{DB46E94B-A662-4E5A-B6CD-A3C3373B84A3}"/>
              </a:ext>
            </a:extLst>
          </p:cNvPr>
          <p:cNvSpPr>
            <a:spLocks noGrp="1"/>
          </p:cNvSpPr>
          <p:nvPr userDrawn="1">
            <p:ph type="body" sz="quarter" idx="49" hasCustomPrompt="1"/>
          </p:nvPr>
        </p:nvSpPr>
        <p:spPr>
          <a:xfrm>
            <a:off x="387650" y="2163836"/>
            <a:ext cx="2145600" cy="396802"/>
          </a:xfrm>
          <a:solidFill>
            <a:schemeClr val="tx1"/>
          </a:solidFill>
        </p:spPr>
        <p:txBody>
          <a:bodyPr lIns="72000" rIns="72000" anchor="ctr" anchorCtr="0"/>
          <a:lstStyle>
            <a:lvl1pPr marL="0" indent="0" algn="ctr">
              <a:buFontTx/>
              <a:buNone/>
              <a:defRPr lang="sv-SE" sz="1100" kern="1200" dirty="0">
                <a:solidFill>
                  <a:schemeClr val="bg1"/>
                </a:solidFill>
                <a:latin typeface="+mn-lt"/>
                <a:ea typeface="+mn-ea"/>
                <a:cs typeface="+mn-cs"/>
              </a:defRPr>
            </a:lvl1pPr>
          </a:lstStyle>
          <a:p>
            <a:pPr lvl="0"/>
            <a:r>
              <a:rPr lang="sv-SE" dirty="0"/>
              <a:t> Rubrik, 11pt</a:t>
            </a:r>
          </a:p>
        </p:txBody>
      </p:sp>
      <p:sp>
        <p:nvSpPr>
          <p:cNvPr id="50" name="Platshållare för text 12">
            <a:extLst>
              <a:ext uri="{FF2B5EF4-FFF2-40B4-BE49-F238E27FC236}">
                <a16:creationId xmlns:a16="http://schemas.microsoft.com/office/drawing/2014/main" id="{39B0E3FE-A861-42DF-B771-7B2DB17146A1}"/>
              </a:ext>
            </a:extLst>
          </p:cNvPr>
          <p:cNvSpPr>
            <a:spLocks noGrp="1"/>
          </p:cNvSpPr>
          <p:nvPr>
            <p:ph type="body" sz="quarter" idx="50" hasCustomPrompt="1"/>
          </p:nvPr>
        </p:nvSpPr>
        <p:spPr>
          <a:xfrm>
            <a:off x="2708521" y="3152122"/>
            <a:ext cx="2145600" cy="1741850"/>
          </a:xfrm>
          <a:solidFill>
            <a:schemeClr val="accent4"/>
          </a:solidFill>
        </p:spPr>
        <p:txBody>
          <a:bodyPr anchor="ctr" anchorCtr="0"/>
          <a:lstStyle>
            <a:lvl1pPr marL="0" indent="0" algn="ctr">
              <a:buFontTx/>
              <a:buNone/>
              <a:defRPr sz="6000" spc="-150" baseline="0">
                <a:solidFill>
                  <a:schemeClr val="bg1"/>
                </a:solidFill>
              </a:defRPr>
            </a:lvl1pPr>
          </a:lstStyle>
          <a:p>
            <a:pPr lvl="0"/>
            <a:r>
              <a:rPr lang="sv-SE" dirty="0"/>
              <a:t>00</a:t>
            </a:r>
          </a:p>
        </p:txBody>
      </p:sp>
      <p:sp>
        <p:nvSpPr>
          <p:cNvPr id="54" name="Platshållare för text 12">
            <a:extLst>
              <a:ext uri="{FF2B5EF4-FFF2-40B4-BE49-F238E27FC236}">
                <a16:creationId xmlns:a16="http://schemas.microsoft.com/office/drawing/2014/main" id="{9118C507-C5BB-48A2-BB9C-912070F3CA3B}"/>
              </a:ext>
            </a:extLst>
          </p:cNvPr>
          <p:cNvSpPr>
            <a:spLocks noGrp="1"/>
          </p:cNvSpPr>
          <p:nvPr>
            <p:ph type="body" sz="quarter" idx="51" hasCustomPrompt="1"/>
          </p:nvPr>
        </p:nvSpPr>
        <p:spPr>
          <a:xfrm>
            <a:off x="2708521" y="4893038"/>
            <a:ext cx="2145600" cy="710043"/>
          </a:xfrm>
          <a:solidFill>
            <a:schemeClr val="accent4"/>
          </a:solidFill>
        </p:spPr>
        <p:txBody>
          <a:bodyPr lIns="72000" rIns="72000" anchor="t" anchorCtr="0"/>
          <a:lstStyle>
            <a:lvl1pPr marL="0" indent="0" algn="ctr">
              <a:buFontTx/>
              <a:buNone/>
              <a:defRPr sz="3000" spc="-150" baseline="0">
                <a:solidFill>
                  <a:schemeClr val="bg1"/>
                </a:solidFill>
              </a:defRPr>
            </a:lvl1pPr>
          </a:lstStyle>
          <a:p>
            <a:pPr lvl="0"/>
            <a:r>
              <a:rPr lang="sv-SE" dirty="0"/>
              <a:t>Text</a:t>
            </a:r>
          </a:p>
        </p:txBody>
      </p:sp>
      <p:sp>
        <p:nvSpPr>
          <p:cNvPr id="55" name="Platshållare för text 12">
            <a:extLst>
              <a:ext uri="{FF2B5EF4-FFF2-40B4-BE49-F238E27FC236}">
                <a16:creationId xmlns:a16="http://schemas.microsoft.com/office/drawing/2014/main" id="{396B457A-4C1E-461A-B49A-1070FF869652}"/>
              </a:ext>
            </a:extLst>
          </p:cNvPr>
          <p:cNvSpPr>
            <a:spLocks noGrp="1"/>
          </p:cNvSpPr>
          <p:nvPr>
            <p:ph type="body" sz="quarter" idx="52" hasCustomPrompt="1"/>
          </p:nvPr>
        </p:nvSpPr>
        <p:spPr>
          <a:xfrm>
            <a:off x="2708521" y="2560638"/>
            <a:ext cx="2145600" cy="590550"/>
          </a:xfrm>
          <a:solidFill>
            <a:schemeClr val="accent4"/>
          </a:solidFill>
        </p:spPr>
        <p:txBody>
          <a:bodyPr lIns="72000" rIns="72000" anchor="t" anchorCtr="0"/>
          <a:lstStyle>
            <a:lvl1pPr marL="0" indent="0" algn="ctr">
              <a:buFontTx/>
              <a:buNone/>
              <a:defRPr sz="100" spc="-150" baseline="0">
                <a:solidFill>
                  <a:schemeClr val="bg1"/>
                </a:solidFill>
              </a:defRPr>
            </a:lvl1pPr>
          </a:lstStyle>
          <a:p>
            <a:pPr lvl="0"/>
            <a:r>
              <a:rPr lang="sv-SE" dirty="0"/>
              <a:t> </a:t>
            </a:r>
          </a:p>
        </p:txBody>
      </p:sp>
      <p:sp>
        <p:nvSpPr>
          <p:cNvPr id="56" name="Platshållare för text 12">
            <a:extLst>
              <a:ext uri="{FF2B5EF4-FFF2-40B4-BE49-F238E27FC236}">
                <a16:creationId xmlns:a16="http://schemas.microsoft.com/office/drawing/2014/main" id="{5CA953BB-DCCF-4027-BB3B-026B54F6846D}"/>
              </a:ext>
            </a:extLst>
          </p:cNvPr>
          <p:cNvSpPr>
            <a:spLocks noGrp="1"/>
          </p:cNvSpPr>
          <p:nvPr>
            <p:ph type="body" sz="quarter" idx="53" hasCustomPrompt="1"/>
          </p:nvPr>
        </p:nvSpPr>
        <p:spPr>
          <a:xfrm>
            <a:off x="2708521" y="2163836"/>
            <a:ext cx="2145600" cy="396802"/>
          </a:xfrm>
          <a:solidFill>
            <a:schemeClr val="tx1"/>
          </a:solidFill>
        </p:spPr>
        <p:txBody>
          <a:bodyPr lIns="72000" rIns="72000" anchor="ctr" anchorCtr="0"/>
          <a:lstStyle>
            <a:lvl1pPr marL="0" indent="0" algn="ctr">
              <a:buFontTx/>
              <a:buNone/>
              <a:defRPr lang="sv-SE" sz="1100" kern="1200" dirty="0">
                <a:solidFill>
                  <a:schemeClr val="bg1"/>
                </a:solidFill>
                <a:latin typeface="+mn-lt"/>
                <a:ea typeface="+mn-ea"/>
                <a:cs typeface="+mn-cs"/>
              </a:defRPr>
            </a:lvl1pPr>
          </a:lstStyle>
          <a:p>
            <a:pPr lvl="0"/>
            <a:r>
              <a:rPr lang="sv-SE" dirty="0"/>
              <a:t> Rubrik, 11pt</a:t>
            </a:r>
          </a:p>
        </p:txBody>
      </p:sp>
      <p:sp>
        <p:nvSpPr>
          <p:cNvPr id="63" name="Platshållare för text 12">
            <a:extLst>
              <a:ext uri="{FF2B5EF4-FFF2-40B4-BE49-F238E27FC236}">
                <a16:creationId xmlns:a16="http://schemas.microsoft.com/office/drawing/2014/main" id="{AD4D9D5A-914D-44D7-8590-46C1E7D4B722}"/>
              </a:ext>
            </a:extLst>
          </p:cNvPr>
          <p:cNvSpPr>
            <a:spLocks noGrp="1"/>
          </p:cNvSpPr>
          <p:nvPr>
            <p:ph type="body" sz="quarter" idx="54" hasCustomPrompt="1"/>
          </p:nvPr>
        </p:nvSpPr>
        <p:spPr>
          <a:xfrm>
            <a:off x="5029391" y="3151188"/>
            <a:ext cx="2145600" cy="1741850"/>
          </a:xfrm>
          <a:solidFill>
            <a:schemeClr val="accent4"/>
          </a:solidFill>
        </p:spPr>
        <p:txBody>
          <a:bodyPr anchor="ctr" anchorCtr="0"/>
          <a:lstStyle>
            <a:lvl1pPr marL="0" indent="0" algn="ctr">
              <a:buFontTx/>
              <a:buNone/>
              <a:defRPr sz="6000" spc="-150" baseline="0">
                <a:solidFill>
                  <a:schemeClr val="bg1"/>
                </a:solidFill>
              </a:defRPr>
            </a:lvl1pPr>
          </a:lstStyle>
          <a:p>
            <a:pPr lvl="0"/>
            <a:r>
              <a:rPr lang="sv-SE" dirty="0"/>
              <a:t>00</a:t>
            </a:r>
          </a:p>
        </p:txBody>
      </p:sp>
      <p:sp>
        <p:nvSpPr>
          <p:cNvPr id="64" name="Platshållare för text 12">
            <a:extLst>
              <a:ext uri="{FF2B5EF4-FFF2-40B4-BE49-F238E27FC236}">
                <a16:creationId xmlns:a16="http://schemas.microsoft.com/office/drawing/2014/main" id="{108F4D75-0A9A-4BCE-AC60-F4622172DA53}"/>
              </a:ext>
            </a:extLst>
          </p:cNvPr>
          <p:cNvSpPr>
            <a:spLocks noGrp="1"/>
          </p:cNvSpPr>
          <p:nvPr>
            <p:ph type="body" sz="quarter" idx="55" hasCustomPrompt="1"/>
          </p:nvPr>
        </p:nvSpPr>
        <p:spPr>
          <a:xfrm>
            <a:off x="5029391" y="4893038"/>
            <a:ext cx="2145600" cy="710043"/>
          </a:xfrm>
          <a:solidFill>
            <a:schemeClr val="accent4"/>
          </a:solidFill>
        </p:spPr>
        <p:txBody>
          <a:bodyPr lIns="72000" rIns="72000" anchor="t" anchorCtr="0"/>
          <a:lstStyle>
            <a:lvl1pPr marL="0" indent="0" algn="ctr">
              <a:buFontTx/>
              <a:buNone/>
              <a:defRPr sz="3000" spc="-150" baseline="0">
                <a:solidFill>
                  <a:schemeClr val="bg1"/>
                </a:solidFill>
              </a:defRPr>
            </a:lvl1pPr>
          </a:lstStyle>
          <a:p>
            <a:pPr lvl="0"/>
            <a:r>
              <a:rPr lang="sv-SE" dirty="0"/>
              <a:t>Text</a:t>
            </a:r>
          </a:p>
        </p:txBody>
      </p:sp>
      <p:sp>
        <p:nvSpPr>
          <p:cNvPr id="65" name="Platshållare för text 12">
            <a:extLst>
              <a:ext uri="{FF2B5EF4-FFF2-40B4-BE49-F238E27FC236}">
                <a16:creationId xmlns:a16="http://schemas.microsoft.com/office/drawing/2014/main" id="{7D0D3461-8DA7-451A-A63A-F48C0873F2B1}"/>
              </a:ext>
            </a:extLst>
          </p:cNvPr>
          <p:cNvSpPr>
            <a:spLocks noGrp="1"/>
          </p:cNvSpPr>
          <p:nvPr>
            <p:ph type="body" sz="quarter" idx="56" hasCustomPrompt="1"/>
          </p:nvPr>
        </p:nvSpPr>
        <p:spPr>
          <a:xfrm>
            <a:off x="5029391" y="2560638"/>
            <a:ext cx="2145600" cy="590550"/>
          </a:xfrm>
          <a:solidFill>
            <a:schemeClr val="accent4"/>
          </a:solidFill>
        </p:spPr>
        <p:txBody>
          <a:bodyPr lIns="72000" rIns="72000" anchor="t" anchorCtr="0"/>
          <a:lstStyle>
            <a:lvl1pPr marL="0" indent="0" algn="ctr">
              <a:buFontTx/>
              <a:buNone/>
              <a:defRPr sz="100" spc="-150" baseline="0">
                <a:solidFill>
                  <a:schemeClr val="bg1"/>
                </a:solidFill>
              </a:defRPr>
            </a:lvl1pPr>
          </a:lstStyle>
          <a:p>
            <a:pPr lvl="0"/>
            <a:r>
              <a:rPr lang="sv-SE" dirty="0"/>
              <a:t> </a:t>
            </a:r>
          </a:p>
        </p:txBody>
      </p:sp>
      <p:sp>
        <p:nvSpPr>
          <p:cNvPr id="66" name="Platshållare för text 12">
            <a:extLst>
              <a:ext uri="{FF2B5EF4-FFF2-40B4-BE49-F238E27FC236}">
                <a16:creationId xmlns:a16="http://schemas.microsoft.com/office/drawing/2014/main" id="{BE054A31-A390-4DD3-88E5-1F9700037A5C}"/>
              </a:ext>
            </a:extLst>
          </p:cNvPr>
          <p:cNvSpPr>
            <a:spLocks noGrp="1"/>
          </p:cNvSpPr>
          <p:nvPr>
            <p:ph type="body" sz="quarter" idx="57" hasCustomPrompt="1"/>
          </p:nvPr>
        </p:nvSpPr>
        <p:spPr>
          <a:xfrm>
            <a:off x="5029391" y="2163836"/>
            <a:ext cx="2145600" cy="396802"/>
          </a:xfrm>
          <a:solidFill>
            <a:schemeClr val="tx1"/>
          </a:solidFill>
        </p:spPr>
        <p:txBody>
          <a:bodyPr lIns="72000" rIns="72000" anchor="ctr" anchorCtr="0"/>
          <a:lstStyle>
            <a:lvl1pPr marL="0" indent="0" algn="ctr">
              <a:buFontTx/>
              <a:buNone/>
              <a:defRPr lang="sv-SE" sz="1100" kern="1200" dirty="0">
                <a:solidFill>
                  <a:schemeClr val="bg1"/>
                </a:solidFill>
                <a:latin typeface="+mn-lt"/>
                <a:ea typeface="+mn-ea"/>
                <a:cs typeface="+mn-cs"/>
              </a:defRPr>
            </a:lvl1pPr>
          </a:lstStyle>
          <a:p>
            <a:pPr lvl="0"/>
            <a:r>
              <a:rPr lang="sv-SE" dirty="0"/>
              <a:t> Rubrik, 11pt</a:t>
            </a:r>
          </a:p>
        </p:txBody>
      </p:sp>
      <p:sp>
        <p:nvSpPr>
          <p:cNvPr id="68" name="Platshållare för text 12">
            <a:extLst>
              <a:ext uri="{FF2B5EF4-FFF2-40B4-BE49-F238E27FC236}">
                <a16:creationId xmlns:a16="http://schemas.microsoft.com/office/drawing/2014/main" id="{22AE62DC-84EB-4A8D-9705-A043DCC77846}"/>
              </a:ext>
            </a:extLst>
          </p:cNvPr>
          <p:cNvSpPr>
            <a:spLocks noGrp="1"/>
          </p:cNvSpPr>
          <p:nvPr>
            <p:ph type="body" sz="quarter" idx="58" hasCustomPrompt="1"/>
          </p:nvPr>
        </p:nvSpPr>
        <p:spPr>
          <a:xfrm>
            <a:off x="7350264" y="3151188"/>
            <a:ext cx="2145600" cy="1741850"/>
          </a:xfrm>
          <a:solidFill>
            <a:schemeClr val="accent4"/>
          </a:solidFill>
        </p:spPr>
        <p:txBody>
          <a:bodyPr anchor="ctr" anchorCtr="0"/>
          <a:lstStyle>
            <a:lvl1pPr marL="0" indent="0" algn="ctr">
              <a:buFontTx/>
              <a:buNone/>
              <a:defRPr sz="6000" spc="-150" baseline="0">
                <a:solidFill>
                  <a:schemeClr val="bg1"/>
                </a:solidFill>
              </a:defRPr>
            </a:lvl1pPr>
          </a:lstStyle>
          <a:p>
            <a:pPr lvl="0"/>
            <a:r>
              <a:rPr lang="sv-SE" dirty="0"/>
              <a:t>00</a:t>
            </a:r>
          </a:p>
        </p:txBody>
      </p:sp>
      <p:sp>
        <p:nvSpPr>
          <p:cNvPr id="69" name="Platshållare för text 12">
            <a:extLst>
              <a:ext uri="{FF2B5EF4-FFF2-40B4-BE49-F238E27FC236}">
                <a16:creationId xmlns:a16="http://schemas.microsoft.com/office/drawing/2014/main" id="{049176FA-F2D5-4685-A594-90614659A0E2}"/>
              </a:ext>
            </a:extLst>
          </p:cNvPr>
          <p:cNvSpPr>
            <a:spLocks noGrp="1"/>
          </p:cNvSpPr>
          <p:nvPr>
            <p:ph type="body" sz="quarter" idx="59" hasCustomPrompt="1"/>
          </p:nvPr>
        </p:nvSpPr>
        <p:spPr>
          <a:xfrm>
            <a:off x="7350264" y="4893038"/>
            <a:ext cx="2145600" cy="710043"/>
          </a:xfrm>
          <a:solidFill>
            <a:schemeClr val="accent4"/>
          </a:solidFill>
        </p:spPr>
        <p:txBody>
          <a:bodyPr lIns="72000" rIns="72000" anchor="t" anchorCtr="0"/>
          <a:lstStyle>
            <a:lvl1pPr marL="0" indent="0" algn="ctr">
              <a:buFontTx/>
              <a:buNone/>
              <a:defRPr sz="3000" spc="-150" baseline="0">
                <a:solidFill>
                  <a:schemeClr val="bg1"/>
                </a:solidFill>
              </a:defRPr>
            </a:lvl1pPr>
          </a:lstStyle>
          <a:p>
            <a:pPr lvl="0"/>
            <a:r>
              <a:rPr lang="sv-SE" dirty="0"/>
              <a:t>Text</a:t>
            </a:r>
          </a:p>
        </p:txBody>
      </p:sp>
      <p:sp>
        <p:nvSpPr>
          <p:cNvPr id="70" name="Platshållare för text 12">
            <a:extLst>
              <a:ext uri="{FF2B5EF4-FFF2-40B4-BE49-F238E27FC236}">
                <a16:creationId xmlns:a16="http://schemas.microsoft.com/office/drawing/2014/main" id="{9CCCDB98-BC36-44F6-8E17-E9348BD6DF60}"/>
              </a:ext>
            </a:extLst>
          </p:cNvPr>
          <p:cNvSpPr>
            <a:spLocks noGrp="1"/>
          </p:cNvSpPr>
          <p:nvPr>
            <p:ph type="body" sz="quarter" idx="60" hasCustomPrompt="1"/>
          </p:nvPr>
        </p:nvSpPr>
        <p:spPr>
          <a:xfrm>
            <a:off x="7350264" y="2560638"/>
            <a:ext cx="2145600" cy="590550"/>
          </a:xfrm>
          <a:solidFill>
            <a:schemeClr val="accent4"/>
          </a:solidFill>
        </p:spPr>
        <p:txBody>
          <a:bodyPr lIns="72000" rIns="72000" anchor="t" anchorCtr="0"/>
          <a:lstStyle>
            <a:lvl1pPr marL="0" indent="0" algn="ctr">
              <a:buFontTx/>
              <a:buNone/>
              <a:defRPr sz="100" spc="-150" baseline="0">
                <a:solidFill>
                  <a:schemeClr val="bg1"/>
                </a:solidFill>
              </a:defRPr>
            </a:lvl1pPr>
          </a:lstStyle>
          <a:p>
            <a:pPr lvl="0"/>
            <a:r>
              <a:rPr lang="sv-SE" dirty="0"/>
              <a:t> </a:t>
            </a:r>
          </a:p>
        </p:txBody>
      </p:sp>
      <p:sp>
        <p:nvSpPr>
          <p:cNvPr id="71" name="Platshållare för text 12">
            <a:extLst>
              <a:ext uri="{FF2B5EF4-FFF2-40B4-BE49-F238E27FC236}">
                <a16:creationId xmlns:a16="http://schemas.microsoft.com/office/drawing/2014/main" id="{64450B7B-DB07-409E-B06F-C9CC97729165}"/>
              </a:ext>
            </a:extLst>
          </p:cNvPr>
          <p:cNvSpPr>
            <a:spLocks noGrp="1"/>
          </p:cNvSpPr>
          <p:nvPr>
            <p:ph type="body" sz="quarter" idx="61" hasCustomPrompt="1"/>
          </p:nvPr>
        </p:nvSpPr>
        <p:spPr>
          <a:xfrm>
            <a:off x="7350264" y="2163836"/>
            <a:ext cx="2145600" cy="396802"/>
          </a:xfrm>
          <a:solidFill>
            <a:schemeClr val="tx1"/>
          </a:solidFill>
        </p:spPr>
        <p:txBody>
          <a:bodyPr lIns="72000" rIns="72000" anchor="ctr" anchorCtr="0"/>
          <a:lstStyle>
            <a:lvl1pPr marL="0" indent="0" algn="ctr">
              <a:buFontTx/>
              <a:buNone/>
              <a:defRPr lang="sv-SE" sz="1100" kern="1200" dirty="0">
                <a:solidFill>
                  <a:schemeClr val="bg1"/>
                </a:solidFill>
                <a:latin typeface="+mn-lt"/>
                <a:ea typeface="+mn-ea"/>
                <a:cs typeface="+mn-cs"/>
              </a:defRPr>
            </a:lvl1pPr>
          </a:lstStyle>
          <a:p>
            <a:pPr lvl="0"/>
            <a:r>
              <a:rPr lang="sv-SE" dirty="0"/>
              <a:t> Rubrik, 11pt</a:t>
            </a:r>
          </a:p>
        </p:txBody>
      </p:sp>
      <p:sp>
        <p:nvSpPr>
          <p:cNvPr id="73" name="Platshållare för text 12">
            <a:extLst>
              <a:ext uri="{FF2B5EF4-FFF2-40B4-BE49-F238E27FC236}">
                <a16:creationId xmlns:a16="http://schemas.microsoft.com/office/drawing/2014/main" id="{470A28C3-92C5-492B-A3AD-DA3FB354A722}"/>
              </a:ext>
            </a:extLst>
          </p:cNvPr>
          <p:cNvSpPr>
            <a:spLocks noGrp="1"/>
          </p:cNvSpPr>
          <p:nvPr>
            <p:ph type="body" sz="quarter" idx="62" hasCustomPrompt="1"/>
          </p:nvPr>
        </p:nvSpPr>
        <p:spPr>
          <a:xfrm>
            <a:off x="9671135" y="3151188"/>
            <a:ext cx="2145600" cy="1741850"/>
          </a:xfrm>
          <a:solidFill>
            <a:schemeClr val="accent4"/>
          </a:solidFill>
        </p:spPr>
        <p:txBody>
          <a:bodyPr anchor="ctr" anchorCtr="0"/>
          <a:lstStyle>
            <a:lvl1pPr marL="0" indent="0" algn="ctr">
              <a:buFontTx/>
              <a:buNone/>
              <a:defRPr sz="6000" spc="-150" baseline="0">
                <a:solidFill>
                  <a:schemeClr val="bg1"/>
                </a:solidFill>
              </a:defRPr>
            </a:lvl1pPr>
          </a:lstStyle>
          <a:p>
            <a:pPr lvl="0"/>
            <a:r>
              <a:rPr lang="sv-SE" dirty="0"/>
              <a:t>00</a:t>
            </a:r>
          </a:p>
        </p:txBody>
      </p:sp>
      <p:sp>
        <p:nvSpPr>
          <p:cNvPr id="74" name="Platshållare för text 12">
            <a:extLst>
              <a:ext uri="{FF2B5EF4-FFF2-40B4-BE49-F238E27FC236}">
                <a16:creationId xmlns:a16="http://schemas.microsoft.com/office/drawing/2014/main" id="{BFDF4B4A-312B-4B20-91C8-04405539FC8E}"/>
              </a:ext>
            </a:extLst>
          </p:cNvPr>
          <p:cNvSpPr>
            <a:spLocks noGrp="1"/>
          </p:cNvSpPr>
          <p:nvPr>
            <p:ph type="body" sz="quarter" idx="63" hasCustomPrompt="1"/>
          </p:nvPr>
        </p:nvSpPr>
        <p:spPr>
          <a:xfrm>
            <a:off x="9671135" y="4893038"/>
            <a:ext cx="2145600" cy="710043"/>
          </a:xfrm>
          <a:solidFill>
            <a:schemeClr val="accent4"/>
          </a:solidFill>
        </p:spPr>
        <p:txBody>
          <a:bodyPr lIns="72000" rIns="72000" anchor="t" anchorCtr="0"/>
          <a:lstStyle>
            <a:lvl1pPr marL="0" indent="0" algn="ctr">
              <a:buFontTx/>
              <a:buNone/>
              <a:defRPr sz="3000" spc="-150" baseline="0">
                <a:solidFill>
                  <a:schemeClr val="bg1"/>
                </a:solidFill>
              </a:defRPr>
            </a:lvl1pPr>
          </a:lstStyle>
          <a:p>
            <a:pPr lvl="0"/>
            <a:r>
              <a:rPr lang="sv-SE" dirty="0"/>
              <a:t>Text</a:t>
            </a:r>
          </a:p>
        </p:txBody>
      </p:sp>
      <p:sp>
        <p:nvSpPr>
          <p:cNvPr id="75" name="Platshållare för text 12">
            <a:extLst>
              <a:ext uri="{FF2B5EF4-FFF2-40B4-BE49-F238E27FC236}">
                <a16:creationId xmlns:a16="http://schemas.microsoft.com/office/drawing/2014/main" id="{EC4F5C00-F0A2-4782-8481-B89818F9B34A}"/>
              </a:ext>
            </a:extLst>
          </p:cNvPr>
          <p:cNvSpPr>
            <a:spLocks noGrp="1"/>
          </p:cNvSpPr>
          <p:nvPr>
            <p:ph type="body" sz="quarter" idx="64" hasCustomPrompt="1"/>
          </p:nvPr>
        </p:nvSpPr>
        <p:spPr>
          <a:xfrm>
            <a:off x="9671135" y="2560638"/>
            <a:ext cx="2145600" cy="590550"/>
          </a:xfrm>
          <a:solidFill>
            <a:schemeClr val="accent4"/>
          </a:solidFill>
        </p:spPr>
        <p:txBody>
          <a:bodyPr lIns="72000" rIns="72000" anchor="t" anchorCtr="0"/>
          <a:lstStyle>
            <a:lvl1pPr marL="0" indent="0" algn="ctr">
              <a:buFontTx/>
              <a:buNone/>
              <a:defRPr sz="100" spc="-150" baseline="0">
                <a:solidFill>
                  <a:schemeClr val="bg1"/>
                </a:solidFill>
              </a:defRPr>
            </a:lvl1pPr>
          </a:lstStyle>
          <a:p>
            <a:pPr lvl="0"/>
            <a:r>
              <a:rPr lang="sv-SE" dirty="0"/>
              <a:t> </a:t>
            </a:r>
          </a:p>
        </p:txBody>
      </p:sp>
      <p:sp>
        <p:nvSpPr>
          <p:cNvPr id="76" name="Platshållare för text 12">
            <a:extLst>
              <a:ext uri="{FF2B5EF4-FFF2-40B4-BE49-F238E27FC236}">
                <a16:creationId xmlns:a16="http://schemas.microsoft.com/office/drawing/2014/main" id="{A96C30DD-1ABD-46A5-8CAA-A8C26447726B}"/>
              </a:ext>
            </a:extLst>
          </p:cNvPr>
          <p:cNvSpPr>
            <a:spLocks noGrp="1"/>
          </p:cNvSpPr>
          <p:nvPr>
            <p:ph type="body" sz="quarter" idx="65" hasCustomPrompt="1"/>
          </p:nvPr>
        </p:nvSpPr>
        <p:spPr>
          <a:xfrm>
            <a:off x="9671135" y="2163836"/>
            <a:ext cx="2145600" cy="396802"/>
          </a:xfrm>
          <a:solidFill>
            <a:schemeClr val="tx1"/>
          </a:solidFill>
        </p:spPr>
        <p:txBody>
          <a:bodyPr lIns="72000" rIns="72000" anchor="ctr" anchorCtr="0"/>
          <a:lstStyle>
            <a:lvl1pPr marL="0" indent="0" algn="ctr">
              <a:buFontTx/>
              <a:buNone/>
              <a:defRPr lang="sv-SE" sz="1100" kern="1200" dirty="0">
                <a:solidFill>
                  <a:schemeClr val="bg1"/>
                </a:solidFill>
                <a:latin typeface="+mn-lt"/>
                <a:ea typeface="+mn-ea"/>
                <a:cs typeface="+mn-cs"/>
              </a:defRPr>
            </a:lvl1pPr>
          </a:lstStyle>
          <a:p>
            <a:pPr lvl="0"/>
            <a:r>
              <a:rPr lang="sv-SE" dirty="0"/>
              <a:t> Rubrik, 11pt</a:t>
            </a:r>
          </a:p>
        </p:txBody>
      </p:sp>
    </p:spTree>
    <p:extLst>
      <p:ext uri="{BB962C8B-B14F-4D97-AF65-F5344CB8AC3E}">
        <p14:creationId xmlns:p14="http://schemas.microsoft.com/office/powerpoint/2010/main" val="40954998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tatistik 3 s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B15A51B-F5FD-46C6-BB50-13243C98858E}"/>
              </a:ext>
            </a:extLst>
          </p:cNvPr>
          <p:cNvSpPr>
            <a:spLocks noGrp="1"/>
          </p:cNvSpPr>
          <p:nvPr userDrawn="1">
            <p:ph type="title" hasCustomPrompt="1"/>
          </p:nvPr>
        </p:nvSpPr>
        <p:spPr>
          <a:xfrm>
            <a:off x="365124" y="407201"/>
            <a:ext cx="11463713" cy="504825"/>
          </a:xfrm>
        </p:spPr>
        <p:txBody>
          <a:bodyPr/>
          <a:lstStyle>
            <a:lvl1pPr>
              <a:defRPr>
                <a:solidFill>
                  <a:schemeClr val="tx1"/>
                </a:solidFill>
              </a:defRPr>
            </a:lvl1pPr>
          </a:lstStyle>
          <a:p>
            <a:r>
              <a:rPr lang="sv-SE" dirty="0"/>
              <a:t>Rubrik, 40pt</a:t>
            </a:r>
          </a:p>
        </p:txBody>
      </p:sp>
      <p:sp>
        <p:nvSpPr>
          <p:cNvPr id="24" name="Platshållare för text 23">
            <a:extLst>
              <a:ext uri="{FF2B5EF4-FFF2-40B4-BE49-F238E27FC236}">
                <a16:creationId xmlns:a16="http://schemas.microsoft.com/office/drawing/2014/main" id="{65998069-9831-40A0-B692-D602AD46B587}"/>
              </a:ext>
            </a:extLst>
          </p:cNvPr>
          <p:cNvSpPr>
            <a:spLocks noGrp="1"/>
          </p:cNvSpPr>
          <p:nvPr userDrawn="1">
            <p:ph type="body" sz="quarter" idx="12" hasCustomPrompt="1"/>
          </p:nvPr>
        </p:nvSpPr>
        <p:spPr>
          <a:xfrm>
            <a:off x="365125" y="993775"/>
            <a:ext cx="11463715" cy="576263"/>
          </a:xfrm>
        </p:spPr>
        <p:txBody>
          <a:bodyPr/>
          <a:lstStyle>
            <a:lvl1pPr marL="0" indent="0">
              <a:buFontTx/>
              <a:buNone/>
              <a:defRPr sz="2800">
                <a:solidFill>
                  <a:schemeClr val="tx2"/>
                </a:solidFill>
              </a:defRPr>
            </a:lvl1pPr>
          </a:lstStyle>
          <a:p>
            <a:pPr lvl="0"/>
            <a:r>
              <a:rPr lang="sv-SE" dirty="0"/>
              <a:t>Underrubrik, 28pt</a:t>
            </a:r>
          </a:p>
        </p:txBody>
      </p:sp>
      <p:sp>
        <p:nvSpPr>
          <p:cNvPr id="6" name="Platshållare för datum 5">
            <a:extLst>
              <a:ext uri="{FF2B5EF4-FFF2-40B4-BE49-F238E27FC236}">
                <a16:creationId xmlns:a16="http://schemas.microsoft.com/office/drawing/2014/main" id="{B318D375-C915-4E93-96DB-447E82232D64}"/>
              </a:ext>
            </a:extLst>
          </p:cNvPr>
          <p:cNvSpPr>
            <a:spLocks noGrp="1"/>
          </p:cNvSpPr>
          <p:nvPr userDrawn="1">
            <p:ph type="dt" sz="half" idx="24"/>
          </p:nvPr>
        </p:nvSpPr>
        <p:spPr/>
        <p:txBody>
          <a:bodyPr/>
          <a:lstStyle/>
          <a:p>
            <a:r>
              <a:rPr lang="sv-SE"/>
              <a:t>2020-05-27</a:t>
            </a:r>
            <a:endParaRPr lang="sv-SE" dirty="0"/>
          </a:p>
        </p:txBody>
      </p:sp>
      <p:sp>
        <p:nvSpPr>
          <p:cNvPr id="7" name="Platshållare för sidfot 6">
            <a:extLst>
              <a:ext uri="{FF2B5EF4-FFF2-40B4-BE49-F238E27FC236}">
                <a16:creationId xmlns:a16="http://schemas.microsoft.com/office/drawing/2014/main" id="{8F57A47E-58BF-4BDC-9F25-8D1FCB1002C0}"/>
              </a:ext>
            </a:extLst>
          </p:cNvPr>
          <p:cNvSpPr>
            <a:spLocks noGrp="1"/>
          </p:cNvSpPr>
          <p:nvPr userDrawn="1">
            <p:ph type="ftr" sz="quarter" idx="25"/>
          </p:nvPr>
        </p:nvSpPr>
        <p:spPr/>
        <p:txBody>
          <a:bodyPr/>
          <a:lstStyle/>
          <a:p>
            <a:r>
              <a:rPr lang="sv-SE"/>
              <a:t>Sidfot</a:t>
            </a:r>
            <a:endParaRPr lang="sv-SE" dirty="0"/>
          </a:p>
        </p:txBody>
      </p:sp>
      <p:sp>
        <p:nvSpPr>
          <p:cNvPr id="8" name="Platshållare för bildnummer 7">
            <a:extLst>
              <a:ext uri="{FF2B5EF4-FFF2-40B4-BE49-F238E27FC236}">
                <a16:creationId xmlns:a16="http://schemas.microsoft.com/office/drawing/2014/main" id="{6F71D79F-332E-4DDB-ADCF-69B4D35974BB}"/>
              </a:ext>
            </a:extLst>
          </p:cNvPr>
          <p:cNvSpPr>
            <a:spLocks noGrp="1"/>
          </p:cNvSpPr>
          <p:nvPr userDrawn="1">
            <p:ph type="sldNum" sz="quarter" idx="26"/>
          </p:nvPr>
        </p:nvSpPr>
        <p:spPr/>
        <p:txBody>
          <a:bodyPr/>
          <a:lstStyle/>
          <a:p>
            <a:fld id="{AE086683-F536-42AB-ABBC-F4803DFE8DBC}" type="slidenum">
              <a:rPr lang="sv-SE" smtClean="0"/>
              <a:pPr/>
              <a:t>‹#›</a:t>
            </a:fld>
            <a:endParaRPr lang="sv-SE" dirty="0"/>
          </a:p>
        </p:txBody>
      </p:sp>
      <p:sp>
        <p:nvSpPr>
          <p:cNvPr id="13" name="Platshållare för text 12">
            <a:extLst>
              <a:ext uri="{FF2B5EF4-FFF2-40B4-BE49-F238E27FC236}">
                <a16:creationId xmlns:a16="http://schemas.microsoft.com/office/drawing/2014/main" id="{D5F14E9A-7122-4BC1-959F-1C085C1F504F}"/>
              </a:ext>
            </a:extLst>
          </p:cNvPr>
          <p:cNvSpPr>
            <a:spLocks noGrp="1"/>
          </p:cNvSpPr>
          <p:nvPr userDrawn="1">
            <p:ph type="body" sz="quarter" idx="28" hasCustomPrompt="1"/>
          </p:nvPr>
        </p:nvSpPr>
        <p:spPr>
          <a:xfrm>
            <a:off x="387650" y="3151188"/>
            <a:ext cx="3420000" cy="1741850"/>
          </a:xfrm>
          <a:solidFill>
            <a:schemeClr val="accent4"/>
          </a:solidFill>
        </p:spPr>
        <p:txBody>
          <a:bodyPr anchor="ctr" anchorCtr="0"/>
          <a:lstStyle>
            <a:lvl1pPr marL="0" indent="0" algn="ctr">
              <a:buFontTx/>
              <a:buNone/>
              <a:defRPr sz="6000" spc="-150" baseline="0">
                <a:solidFill>
                  <a:schemeClr val="bg1"/>
                </a:solidFill>
              </a:defRPr>
            </a:lvl1pPr>
          </a:lstStyle>
          <a:p>
            <a:pPr lvl="0"/>
            <a:r>
              <a:rPr lang="sv-SE" dirty="0"/>
              <a:t>00</a:t>
            </a:r>
          </a:p>
        </p:txBody>
      </p:sp>
      <p:sp>
        <p:nvSpPr>
          <p:cNvPr id="15" name="Platshållare för text 12">
            <a:extLst>
              <a:ext uri="{FF2B5EF4-FFF2-40B4-BE49-F238E27FC236}">
                <a16:creationId xmlns:a16="http://schemas.microsoft.com/office/drawing/2014/main" id="{C664C57C-696C-4CEC-B3D3-3D320251C5F9}"/>
              </a:ext>
            </a:extLst>
          </p:cNvPr>
          <p:cNvSpPr>
            <a:spLocks noGrp="1"/>
          </p:cNvSpPr>
          <p:nvPr userDrawn="1">
            <p:ph type="body" sz="quarter" idx="29" hasCustomPrompt="1"/>
          </p:nvPr>
        </p:nvSpPr>
        <p:spPr>
          <a:xfrm>
            <a:off x="387650" y="4893038"/>
            <a:ext cx="3420000" cy="710043"/>
          </a:xfrm>
          <a:solidFill>
            <a:schemeClr val="accent4"/>
          </a:solidFill>
        </p:spPr>
        <p:txBody>
          <a:bodyPr lIns="72000" rIns="72000" anchor="t" anchorCtr="0"/>
          <a:lstStyle>
            <a:lvl1pPr marL="0" indent="0" algn="ctr">
              <a:buFontTx/>
              <a:buNone/>
              <a:defRPr sz="3000" spc="-150" baseline="0">
                <a:solidFill>
                  <a:schemeClr val="bg1"/>
                </a:solidFill>
              </a:defRPr>
            </a:lvl1pPr>
          </a:lstStyle>
          <a:p>
            <a:pPr lvl="0"/>
            <a:r>
              <a:rPr lang="sv-SE" dirty="0"/>
              <a:t>Text</a:t>
            </a:r>
          </a:p>
        </p:txBody>
      </p:sp>
      <p:sp>
        <p:nvSpPr>
          <p:cNvPr id="48" name="Platshållare för text 12">
            <a:extLst>
              <a:ext uri="{FF2B5EF4-FFF2-40B4-BE49-F238E27FC236}">
                <a16:creationId xmlns:a16="http://schemas.microsoft.com/office/drawing/2014/main" id="{B05EFCF4-6A9C-473B-83DF-A1BDE13421CC}"/>
              </a:ext>
            </a:extLst>
          </p:cNvPr>
          <p:cNvSpPr>
            <a:spLocks noGrp="1"/>
          </p:cNvSpPr>
          <p:nvPr userDrawn="1">
            <p:ph type="body" sz="quarter" idx="48" hasCustomPrompt="1"/>
          </p:nvPr>
        </p:nvSpPr>
        <p:spPr>
          <a:xfrm>
            <a:off x="387650" y="2560638"/>
            <a:ext cx="3420000" cy="590550"/>
          </a:xfrm>
          <a:solidFill>
            <a:schemeClr val="accent4"/>
          </a:solidFill>
        </p:spPr>
        <p:txBody>
          <a:bodyPr lIns="72000" rIns="72000" anchor="t" anchorCtr="0"/>
          <a:lstStyle>
            <a:lvl1pPr marL="0" indent="0" algn="ctr">
              <a:buFontTx/>
              <a:buNone/>
              <a:defRPr sz="100" spc="-150" baseline="0">
                <a:solidFill>
                  <a:schemeClr val="bg1"/>
                </a:solidFill>
              </a:defRPr>
            </a:lvl1pPr>
          </a:lstStyle>
          <a:p>
            <a:pPr lvl="0"/>
            <a:r>
              <a:rPr lang="sv-SE" dirty="0"/>
              <a:t> </a:t>
            </a:r>
          </a:p>
        </p:txBody>
      </p:sp>
      <p:sp>
        <p:nvSpPr>
          <p:cNvPr id="49" name="Platshållare för text 12">
            <a:extLst>
              <a:ext uri="{FF2B5EF4-FFF2-40B4-BE49-F238E27FC236}">
                <a16:creationId xmlns:a16="http://schemas.microsoft.com/office/drawing/2014/main" id="{DB46E94B-A662-4E5A-B6CD-A3C3373B84A3}"/>
              </a:ext>
            </a:extLst>
          </p:cNvPr>
          <p:cNvSpPr>
            <a:spLocks noGrp="1"/>
          </p:cNvSpPr>
          <p:nvPr userDrawn="1">
            <p:ph type="body" sz="quarter" idx="49" hasCustomPrompt="1"/>
          </p:nvPr>
        </p:nvSpPr>
        <p:spPr>
          <a:xfrm>
            <a:off x="387650" y="2163836"/>
            <a:ext cx="3420000" cy="396802"/>
          </a:xfrm>
          <a:solidFill>
            <a:schemeClr val="tx1"/>
          </a:solidFill>
        </p:spPr>
        <p:txBody>
          <a:bodyPr lIns="72000" rIns="72000" anchor="ctr" anchorCtr="0"/>
          <a:lstStyle>
            <a:lvl1pPr marL="0" indent="0" algn="ctr">
              <a:buFontTx/>
              <a:buNone/>
              <a:defRPr lang="sv-SE" sz="1100" kern="1200" dirty="0">
                <a:solidFill>
                  <a:schemeClr val="bg1"/>
                </a:solidFill>
                <a:latin typeface="+mn-lt"/>
                <a:ea typeface="+mn-ea"/>
                <a:cs typeface="+mn-cs"/>
              </a:defRPr>
            </a:lvl1pPr>
          </a:lstStyle>
          <a:p>
            <a:pPr lvl="0"/>
            <a:r>
              <a:rPr lang="sv-SE" dirty="0"/>
              <a:t> Rubrik, 11pt</a:t>
            </a:r>
          </a:p>
        </p:txBody>
      </p:sp>
      <p:sp>
        <p:nvSpPr>
          <p:cNvPr id="50" name="Platshållare för text 12">
            <a:extLst>
              <a:ext uri="{FF2B5EF4-FFF2-40B4-BE49-F238E27FC236}">
                <a16:creationId xmlns:a16="http://schemas.microsoft.com/office/drawing/2014/main" id="{39B0E3FE-A861-42DF-B771-7B2DB17146A1}"/>
              </a:ext>
            </a:extLst>
          </p:cNvPr>
          <p:cNvSpPr>
            <a:spLocks noGrp="1"/>
          </p:cNvSpPr>
          <p:nvPr>
            <p:ph type="body" sz="quarter" idx="50" hasCustomPrompt="1"/>
          </p:nvPr>
        </p:nvSpPr>
        <p:spPr>
          <a:xfrm>
            <a:off x="4397621" y="3152122"/>
            <a:ext cx="3420000" cy="1741850"/>
          </a:xfrm>
          <a:solidFill>
            <a:schemeClr val="accent4"/>
          </a:solidFill>
        </p:spPr>
        <p:txBody>
          <a:bodyPr anchor="ctr" anchorCtr="0"/>
          <a:lstStyle>
            <a:lvl1pPr marL="0" indent="0" algn="ctr">
              <a:buFontTx/>
              <a:buNone/>
              <a:defRPr sz="6000" spc="-150" baseline="0">
                <a:solidFill>
                  <a:schemeClr val="bg1"/>
                </a:solidFill>
              </a:defRPr>
            </a:lvl1pPr>
          </a:lstStyle>
          <a:p>
            <a:pPr lvl="0"/>
            <a:r>
              <a:rPr lang="sv-SE" dirty="0"/>
              <a:t>00</a:t>
            </a:r>
          </a:p>
        </p:txBody>
      </p:sp>
      <p:sp>
        <p:nvSpPr>
          <p:cNvPr id="54" name="Platshållare för text 12">
            <a:extLst>
              <a:ext uri="{FF2B5EF4-FFF2-40B4-BE49-F238E27FC236}">
                <a16:creationId xmlns:a16="http://schemas.microsoft.com/office/drawing/2014/main" id="{9118C507-C5BB-48A2-BB9C-912070F3CA3B}"/>
              </a:ext>
            </a:extLst>
          </p:cNvPr>
          <p:cNvSpPr>
            <a:spLocks noGrp="1"/>
          </p:cNvSpPr>
          <p:nvPr>
            <p:ph type="body" sz="quarter" idx="51" hasCustomPrompt="1"/>
          </p:nvPr>
        </p:nvSpPr>
        <p:spPr>
          <a:xfrm>
            <a:off x="4397621" y="4893038"/>
            <a:ext cx="3420000" cy="710043"/>
          </a:xfrm>
          <a:solidFill>
            <a:schemeClr val="accent4"/>
          </a:solidFill>
        </p:spPr>
        <p:txBody>
          <a:bodyPr lIns="72000" rIns="72000" anchor="t" anchorCtr="0"/>
          <a:lstStyle>
            <a:lvl1pPr marL="0" indent="0" algn="ctr">
              <a:buFontTx/>
              <a:buNone/>
              <a:defRPr sz="3000" spc="-150" baseline="0">
                <a:solidFill>
                  <a:schemeClr val="bg1"/>
                </a:solidFill>
              </a:defRPr>
            </a:lvl1pPr>
          </a:lstStyle>
          <a:p>
            <a:pPr lvl="0"/>
            <a:r>
              <a:rPr lang="sv-SE" dirty="0"/>
              <a:t>Text</a:t>
            </a:r>
          </a:p>
        </p:txBody>
      </p:sp>
      <p:sp>
        <p:nvSpPr>
          <p:cNvPr id="55" name="Platshållare för text 12">
            <a:extLst>
              <a:ext uri="{FF2B5EF4-FFF2-40B4-BE49-F238E27FC236}">
                <a16:creationId xmlns:a16="http://schemas.microsoft.com/office/drawing/2014/main" id="{396B457A-4C1E-461A-B49A-1070FF869652}"/>
              </a:ext>
            </a:extLst>
          </p:cNvPr>
          <p:cNvSpPr>
            <a:spLocks noGrp="1"/>
          </p:cNvSpPr>
          <p:nvPr>
            <p:ph type="body" sz="quarter" idx="52" hasCustomPrompt="1"/>
          </p:nvPr>
        </p:nvSpPr>
        <p:spPr>
          <a:xfrm>
            <a:off x="4397621" y="2560638"/>
            <a:ext cx="3420000" cy="590550"/>
          </a:xfrm>
          <a:solidFill>
            <a:schemeClr val="accent4"/>
          </a:solidFill>
        </p:spPr>
        <p:txBody>
          <a:bodyPr lIns="72000" rIns="72000" anchor="t" anchorCtr="0"/>
          <a:lstStyle>
            <a:lvl1pPr marL="0" indent="0" algn="ctr">
              <a:buFontTx/>
              <a:buNone/>
              <a:defRPr sz="100" spc="-150" baseline="0">
                <a:solidFill>
                  <a:schemeClr val="bg1"/>
                </a:solidFill>
              </a:defRPr>
            </a:lvl1pPr>
          </a:lstStyle>
          <a:p>
            <a:pPr lvl="0"/>
            <a:r>
              <a:rPr lang="sv-SE" dirty="0"/>
              <a:t> </a:t>
            </a:r>
          </a:p>
        </p:txBody>
      </p:sp>
      <p:sp>
        <p:nvSpPr>
          <p:cNvPr id="56" name="Platshållare för text 12">
            <a:extLst>
              <a:ext uri="{FF2B5EF4-FFF2-40B4-BE49-F238E27FC236}">
                <a16:creationId xmlns:a16="http://schemas.microsoft.com/office/drawing/2014/main" id="{5CA953BB-DCCF-4027-BB3B-026B54F6846D}"/>
              </a:ext>
            </a:extLst>
          </p:cNvPr>
          <p:cNvSpPr>
            <a:spLocks noGrp="1"/>
          </p:cNvSpPr>
          <p:nvPr>
            <p:ph type="body" sz="quarter" idx="53" hasCustomPrompt="1"/>
          </p:nvPr>
        </p:nvSpPr>
        <p:spPr>
          <a:xfrm>
            <a:off x="4397621" y="2163836"/>
            <a:ext cx="3420000" cy="396802"/>
          </a:xfrm>
          <a:solidFill>
            <a:schemeClr val="tx1"/>
          </a:solidFill>
        </p:spPr>
        <p:txBody>
          <a:bodyPr lIns="72000" rIns="72000" anchor="ctr" anchorCtr="0"/>
          <a:lstStyle>
            <a:lvl1pPr marL="0" indent="0" algn="ctr">
              <a:buFontTx/>
              <a:buNone/>
              <a:defRPr lang="sv-SE" sz="1100" kern="1200" dirty="0">
                <a:solidFill>
                  <a:schemeClr val="bg1"/>
                </a:solidFill>
                <a:latin typeface="+mn-lt"/>
                <a:ea typeface="+mn-ea"/>
                <a:cs typeface="+mn-cs"/>
              </a:defRPr>
            </a:lvl1pPr>
          </a:lstStyle>
          <a:p>
            <a:pPr lvl="0"/>
            <a:r>
              <a:rPr lang="sv-SE" dirty="0"/>
              <a:t> Rubrik, 11pt</a:t>
            </a:r>
          </a:p>
        </p:txBody>
      </p:sp>
      <p:sp>
        <p:nvSpPr>
          <p:cNvPr id="63" name="Platshållare för text 12">
            <a:extLst>
              <a:ext uri="{FF2B5EF4-FFF2-40B4-BE49-F238E27FC236}">
                <a16:creationId xmlns:a16="http://schemas.microsoft.com/office/drawing/2014/main" id="{AD4D9D5A-914D-44D7-8590-46C1E7D4B722}"/>
              </a:ext>
            </a:extLst>
          </p:cNvPr>
          <p:cNvSpPr>
            <a:spLocks noGrp="1"/>
          </p:cNvSpPr>
          <p:nvPr>
            <p:ph type="body" sz="quarter" idx="54" hasCustomPrompt="1"/>
          </p:nvPr>
        </p:nvSpPr>
        <p:spPr>
          <a:xfrm>
            <a:off x="8408755" y="3151188"/>
            <a:ext cx="3420000" cy="1741850"/>
          </a:xfrm>
          <a:solidFill>
            <a:schemeClr val="accent4"/>
          </a:solidFill>
        </p:spPr>
        <p:txBody>
          <a:bodyPr anchor="ctr" anchorCtr="0"/>
          <a:lstStyle>
            <a:lvl1pPr marL="0" indent="0" algn="ctr">
              <a:buFontTx/>
              <a:buNone/>
              <a:defRPr sz="6000" spc="-150" baseline="0">
                <a:solidFill>
                  <a:schemeClr val="bg1"/>
                </a:solidFill>
              </a:defRPr>
            </a:lvl1pPr>
          </a:lstStyle>
          <a:p>
            <a:pPr lvl="0"/>
            <a:r>
              <a:rPr lang="sv-SE" dirty="0"/>
              <a:t>00</a:t>
            </a:r>
          </a:p>
        </p:txBody>
      </p:sp>
      <p:sp>
        <p:nvSpPr>
          <p:cNvPr id="64" name="Platshållare för text 12">
            <a:extLst>
              <a:ext uri="{FF2B5EF4-FFF2-40B4-BE49-F238E27FC236}">
                <a16:creationId xmlns:a16="http://schemas.microsoft.com/office/drawing/2014/main" id="{108F4D75-0A9A-4BCE-AC60-F4622172DA53}"/>
              </a:ext>
            </a:extLst>
          </p:cNvPr>
          <p:cNvSpPr>
            <a:spLocks noGrp="1"/>
          </p:cNvSpPr>
          <p:nvPr>
            <p:ph type="body" sz="quarter" idx="55" hasCustomPrompt="1"/>
          </p:nvPr>
        </p:nvSpPr>
        <p:spPr>
          <a:xfrm>
            <a:off x="8408755" y="4893038"/>
            <a:ext cx="3420000" cy="710043"/>
          </a:xfrm>
          <a:solidFill>
            <a:schemeClr val="accent4"/>
          </a:solidFill>
        </p:spPr>
        <p:txBody>
          <a:bodyPr lIns="72000" rIns="72000" anchor="t" anchorCtr="0"/>
          <a:lstStyle>
            <a:lvl1pPr marL="0" indent="0" algn="ctr">
              <a:buFontTx/>
              <a:buNone/>
              <a:defRPr sz="3000" spc="-150" baseline="0">
                <a:solidFill>
                  <a:schemeClr val="bg1"/>
                </a:solidFill>
              </a:defRPr>
            </a:lvl1pPr>
          </a:lstStyle>
          <a:p>
            <a:pPr lvl="0"/>
            <a:r>
              <a:rPr lang="sv-SE" dirty="0"/>
              <a:t>Text</a:t>
            </a:r>
          </a:p>
        </p:txBody>
      </p:sp>
      <p:sp>
        <p:nvSpPr>
          <p:cNvPr id="65" name="Platshållare för text 12">
            <a:extLst>
              <a:ext uri="{FF2B5EF4-FFF2-40B4-BE49-F238E27FC236}">
                <a16:creationId xmlns:a16="http://schemas.microsoft.com/office/drawing/2014/main" id="{7D0D3461-8DA7-451A-A63A-F48C0873F2B1}"/>
              </a:ext>
            </a:extLst>
          </p:cNvPr>
          <p:cNvSpPr>
            <a:spLocks noGrp="1"/>
          </p:cNvSpPr>
          <p:nvPr>
            <p:ph type="body" sz="quarter" idx="56" hasCustomPrompt="1"/>
          </p:nvPr>
        </p:nvSpPr>
        <p:spPr>
          <a:xfrm>
            <a:off x="8408755" y="2560638"/>
            <a:ext cx="3420000" cy="590550"/>
          </a:xfrm>
          <a:solidFill>
            <a:schemeClr val="accent4"/>
          </a:solidFill>
        </p:spPr>
        <p:txBody>
          <a:bodyPr lIns="72000" rIns="72000" anchor="t" anchorCtr="0"/>
          <a:lstStyle>
            <a:lvl1pPr marL="0" indent="0" algn="ctr">
              <a:buFontTx/>
              <a:buNone/>
              <a:defRPr sz="100" spc="-150" baseline="0">
                <a:solidFill>
                  <a:schemeClr val="bg1"/>
                </a:solidFill>
              </a:defRPr>
            </a:lvl1pPr>
          </a:lstStyle>
          <a:p>
            <a:pPr lvl="0"/>
            <a:r>
              <a:rPr lang="sv-SE" dirty="0"/>
              <a:t> </a:t>
            </a:r>
          </a:p>
        </p:txBody>
      </p:sp>
      <p:sp>
        <p:nvSpPr>
          <p:cNvPr id="66" name="Platshållare för text 12">
            <a:extLst>
              <a:ext uri="{FF2B5EF4-FFF2-40B4-BE49-F238E27FC236}">
                <a16:creationId xmlns:a16="http://schemas.microsoft.com/office/drawing/2014/main" id="{BE054A31-A390-4DD3-88E5-1F9700037A5C}"/>
              </a:ext>
            </a:extLst>
          </p:cNvPr>
          <p:cNvSpPr>
            <a:spLocks noGrp="1"/>
          </p:cNvSpPr>
          <p:nvPr>
            <p:ph type="body" sz="quarter" idx="57" hasCustomPrompt="1"/>
          </p:nvPr>
        </p:nvSpPr>
        <p:spPr>
          <a:xfrm>
            <a:off x="8408755" y="2163836"/>
            <a:ext cx="3420000" cy="396802"/>
          </a:xfrm>
          <a:solidFill>
            <a:schemeClr val="tx1"/>
          </a:solidFill>
        </p:spPr>
        <p:txBody>
          <a:bodyPr lIns="72000" rIns="72000" anchor="ctr" anchorCtr="0"/>
          <a:lstStyle>
            <a:lvl1pPr marL="0" indent="0" algn="ctr">
              <a:buFontTx/>
              <a:buNone/>
              <a:defRPr lang="sv-SE" sz="1100" kern="1200" dirty="0">
                <a:solidFill>
                  <a:schemeClr val="bg1"/>
                </a:solidFill>
                <a:latin typeface="+mn-lt"/>
                <a:ea typeface="+mn-ea"/>
                <a:cs typeface="+mn-cs"/>
              </a:defRPr>
            </a:lvl1pPr>
          </a:lstStyle>
          <a:p>
            <a:pPr lvl="0"/>
            <a:r>
              <a:rPr lang="sv-SE" dirty="0"/>
              <a:t> Rubrik, 11pt</a:t>
            </a:r>
          </a:p>
        </p:txBody>
      </p:sp>
    </p:spTree>
    <p:extLst>
      <p:ext uri="{BB962C8B-B14F-4D97-AF65-F5344CB8AC3E}">
        <p14:creationId xmlns:p14="http://schemas.microsoft.com/office/powerpoint/2010/main" val="8408916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Nytt avsnitt svart">
    <p:bg>
      <p:bgPr>
        <a:solidFill>
          <a:schemeClr val="tx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58EC79-F416-4E3D-A67E-4A13E8004581}"/>
              </a:ext>
            </a:extLst>
          </p:cNvPr>
          <p:cNvSpPr>
            <a:spLocks noGrp="1"/>
          </p:cNvSpPr>
          <p:nvPr>
            <p:ph type="ctrTitle" hasCustomPrompt="1"/>
          </p:nvPr>
        </p:nvSpPr>
        <p:spPr>
          <a:xfrm>
            <a:off x="365125" y="298552"/>
            <a:ext cx="7693025" cy="777773"/>
          </a:xfrm>
        </p:spPr>
        <p:txBody>
          <a:bodyPr anchor="t" anchorCtr="0"/>
          <a:lstStyle>
            <a:lvl1pPr algn="l">
              <a:defRPr sz="5400">
                <a:solidFill>
                  <a:schemeClr val="bg1"/>
                </a:solidFill>
              </a:defRPr>
            </a:lvl1pPr>
          </a:lstStyle>
          <a:p>
            <a:r>
              <a:rPr lang="sv-SE" dirty="0"/>
              <a:t>Avsnitt, 54pt</a:t>
            </a:r>
          </a:p>
        </p:txBody>
      </p:sp>
      <p:sp>
        <p:nvSpPr>
          <p:cNvPr id="3" name="Underrubrik 2">
            <a:extLst>
              <a:ext uri="{FF2B5EF4-FFF2-40B4-BE49-F238E27FC236}">
                <a16:creationId xmlns:a16="http://schemas.microsoft.com/office/drawing/2014/main" id="{0B04F11C-8931-4F2C-862F-B58C9926FB12}"/>
              </a:ext>
            </a:extLst>
          </p:cNvPr>
          <p:cNvSpPr>
            <a:spLocks noGrp="1"/>
          </p:cNvSpPr>
          <p:nvPr>
            <p:ph type="subTitle" idx="1" hasCustomPrompt="1"/>
          </p:nvPr>
        </p:nvSpPr>
        <p:spPr>
          <a:xfrm>
            <a:off x="365125" y="1077914"/>
            <a:ext cx="7693025" cy="1255711"/>
          </a:xfrm>
        </p:spPr>
        <p:txBody>
          <a:bodyPr anchor="t" anchorCtr="0"/>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 28pt</a:t>
            </a:r>
          </a:p>
        </p:txBody>
      </p:sp>
      <p:pic>
        <p:nvPicPr>
          <p:cNvPr id="10" name="Bildobjekt 9">
            <a:extLst>
              <a:ext uri="{FF2B5EF4-FFF2-40B4-BE49-F238E27FC236}">
                <a16:creationId xmlns:a16="http://schemas.microsoft.com/office/drawing/2014/main" id="{AC1413DD-E967-46CE-8B11-A670B6CB07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1" y="786028"/>
            <a:ext cx="12192002" cy="6080017"/>
          </a:xfrm>
          <a:prstGeom prst="rect">
            <a:avLst/>
          </a:prstGeom>
        </p:spPr>
      </p:pic>
    </p:spTree>
    <p:extLst>
      <p:ext uri="{BB962C8B-B14F-4D97-AF65-F5344CB8AC3E}">
        <p14:creationId xmlns:p14="http://schemas.microsoft.com/office/powerpoint/2010/main" val="1619501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tatistik 2 s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B15A51B-F5FD-46C6-BB50-13243C98858E}"/>
              </a:ext>
            </a:extLst>
          </p:cNvPr>
          <p:cNvSpPr>
            <a:spLocks noGrp="1"/>
          </p:cNvSpPr>
          <p:nvPr userDrawn="1">
            <p:ph type="title" hasCustomPrompt="1"/>
          </p:nvPr>
        </p:nvSpPr>
        <p:spPr>
          <a:xfrm>
            <a:off x="365124" y="407201"/>
            <a:ext cx="11463713" cy="504825"/>
          </a:xfrm>
        </p:spPr>
        <p:txBody>
          <a:bodyPr/>
          <a:lstStyle>
            <a:lvl1pPr>
              <a:defRPr>
                <a:solidFill>
                  <a:schemeClr val="tx1"/>
                </a:solidFill>
              </a:defRPr>
            </a:lvl1pPr>
          </a:lstStyle>
          <a:p>
            <a:r>
              <a:rPr lang="sv-SE" dirty="0"/>
              <a:t>Rubrik, 40pt</a:t>
            </a:r>
          </a:p>
        </p:txBody>
      </p:sp>
      <p:sp>
        <p:nvSpPr>
          <p:cNvPr id="24" name="Platshållare för text 23">
            <a:extLst>
              <a:ext uri="{FF2B5EF4-FFF2-40B4-BE49-F238E27FC236}">
                <a16:creationId xmlns:a16="http://schemas.microsoft.com/office/drawing/2014/main" id="{65998069-9831-40A0-B692-D602AD46B587}"/>
              </a:ext>
            </a:extLst>
          </p:cNvPr>
          <p:cNvSpPr>
            <a:spLocks noGrp="1"/>
          </p:cNvSpPr>
          <p:nvPr userDrawn="1">
            <p:ph type="body" sz="quarter" idx="12" hasCustomPrompt="1"/>
          </p:nvPr>
        </p:nvSpPr>
        <p:spPr>
          <a:xfrm>
            <a:off x="365125" y="993775"/>
            <a:ext cx="11463715" cy="576263"/>
          </a:xfrm>
        </p:spPr>
        <p:txBody>
          <a:bodyPr/>
          <a:lstStyle>
            <a:lvl1pPr marL="0" indent="0">
              <a:buFontTx/>
              <a:buNone/>
              <a:defRPr sz="2800">
                <a:solidFill>
                  <a:schemeClr val="tx2"/>
                </a:solidFill>
              </a:defRPr>
            </a:lvl1pPr>
          </a:lstStyle>
          <a:p>
            <a:pPr lvl="0"/>
            <a:r>
              <a:rPr lang="sv-SE" dirty="0"/>
              <a:t>Underrubrik, 28pt</a:t>
            </a:r>
          </a:p>
        </p:txBody>
      </p:sp>
      <p:sp>
        <p:nvSpPr>
          <p:cNvPr id="6" name="Platshållare för datum 5">
            <a:extLst>
              <a:ext uri="{FF2B5EF4-FFF2-40B4-BE49-F238E27FC236}">
                <a16:creationId xmlns:a16="http://schemas.microsoft.com/office/drawing/2014/main" id="{B318D375-C915-4E93-96DB-447E82232D64}"/>
              </a:ext>
            </a:extLst>
          </p:cNvPr>
          <p:cNvSpPr>
            <a:spLocks noGrp="1"/>
          </p:cNvSpPr>
          <p:nvPr userDrawn="1">
            <p:ph type="dt" sz="half" idx="24"/>
          </p:nvPr>
        </p:nvSpPr>
        <p:spPr/>
        <p:txBody>
          <a:bodyPr/>
          <a:lstStyle/>
          <a:p>
            <a:r>
              <a:rPr lang="sv-SE"/>
              <a:t>2020-05-27</a:t>
            </a:r>
            <a:endParaRPr lang="sv-SE" dirty="0"/>
          </a:p>
        </p:txBody>
      </p:sp>
      <p:sp>
        <p:nvSpPr>
          <p:cNvPr id="7" name="Platshållare för sidfot 6">
            <a:extLst>
              <a:ext uri="{FF2B5EF4-FFF2-40B4-BE49-F238E27FC236}">
                <a16:creationId xmlns:a16="http://schemas.microsoft.com/office/drawing/2014/main" id="{8F57A47E-58BF-4BDC-9F25-8D1FCB1002C0}"/>
              </a:ext>
            </a:extLst>
          </p:cNvPr>
          <p:cNvSpPr>
            <a:spLocks noGrp="1"/>
          </p:cNvSpPr>
          <p:nvPr userDrawn="1">
            <p:ph type="ftr" sz="quarter" idx="25"/>
          </p:nvPr>
        </p:nvSpPr>
        <p:spPr/>
        <p:txBody>
          <a:bodyPr/>
          <a:lstStyle/>
          <a:p>
            <a:r>
              <a:rPr lang="sv-SE"/>
              <a:t>Sidfot</a:t>
            </a:r>
            <a:endParaRPr lang="sv-SE" dirty="0"/>
          </a:p>
        </p:txBody>
      </p:sp>
      <p:sp>
        <p:nvSpPr>
          <p:cNvPr id="8" name="Platshållare för bildnummer 7">
            <a:extLst>
              <a:ext uri="{FF2B5EF4-FFF2-40B4-BE49-F238E27FC236}">
                <a16:creationId xmlns:a16="http://schemas.microsoft.com/office/drawing/2014/main" id="{6F71D79F-332E-4DDB-ADCF-69B4D35974BB}"/>
              </a:ext>
            </a:extLst>
          </p:cNvPr>
          <p:cNvSpPr>
            <a:spLocks noGrp="1"/>
          </p:cNvSpPr>
          <p:nvPr userDrawn="1">
            <p:ph type="sldNum" sz="quarter" idx="26"/>
          </p:nvPr>
        </p:nvSpPr>
        <p:spPr/>
        <p:txBody>
          <a:bodyPr/>
          <a:lstStyle/>
          <a:p>
            <a:fld id="{AE086683-F536-42AB-ABBC-F4803DFE8DBC}" type="slidenum">
              <a:rPr lang="sv-SE" smtClean="0"/>
              <a:pPr/>
              <a:t>‹#›</a:t>
            </a:fld>
            <a:endParaRPr lang="sv-SE" dirty="0"/>
          </a:p>
        </p:txBody>
      </p:sp>
      <p:sp>
        <p:nvSpPr>
          <p:cNvPr id="13" name="Platshållare för text 12">
            <a:extLst>
              <a:ext uri="{FF2B5EF4-FFF2-40B4-BE49-F238E27FC236}">
                <a16:creationId xmlns:a16="http://schemas.microsoft.com/office/drawing/2014/main" id="{D5F14E9A-7122-4BC1-959F-1C085C1F504F}"/>
              </a:ext>
            </a:extLst>
          </p:cNvPr>
          <p:cNvSpPr>
            <a:spLocks noGrp="1"/>
          </p:cNvSpPr>
          <p:nvPr userDrawn="1">
            <p:ph type="body" sz="quarter" idx="28" hasCustomPrompt="1"/>
          </p:nvPr>
        </p:nvSpPr>
        <p:spPr>
          <a:xfrm>
            <a:off x="387650" y="3151188"/>
            <a:ext cx="5400000" cy="1741850"/>
          </a:xfrm>
          <a:solidFill>
            <a:schemeClr val="accent4"/>
          </a:solidFill>
        </p:spPr>
        <p:txBody>
          <a:bodyPr anchor="ctr" anchorCtr="0"/>
          <a:lstStyle>
            <a:lvl1pPr marL="0" indent="0" algn="ctr">
              <a:buFontTx/>
              <a:buNone/>
              <a:defRPr sz="6000" spc="-150" baseline="0">
                <a:solidFill>
                  <a:schemeClr val="bg1"/>
                </a:solidFill>
              </a:defRPr>
            </a:lvl1pPr>
          </a:lstStyle>
          <a:p>
            <a:pPr lvl="0"/>
            <a:r>
              <a:rPr lang="sv-SE" dirty="0"/>
              <a:t>00</a:t>
            </a:r>
          </a:p>
        </p:txBody>
      </p:sp>
      <p:sp>
        <p:nvSpPr>
          <p:cNvPr id="15" name="Platshållare för text 12">
            <a:extLst>
              <a:ext uri="{FF2B5EF4-FFF2-40B4-BE49-F238E27FC236}">
                <a16:creationId xmlns:a16="http://schemas.microsoft.com/office/drawing/2014/main" id="{C664C57C-696C-4CEC-B3D3-3D320251C5F9}"/>
              </a:ext>
            </a:extLst>
          </p:cNvPr>
          <p:cNvSpPr>
            <a:spLocks noGrp="1"/>
          </p:cNvSpPr>
          <p:nvPr userDrawn="1">
            <p:ph type="body" sz="quarter" idx="29" hasCustomPrompt="1"/>
          </p:nvPr>
        </p:nvSpPr>
        <p:spPr>
          <a:xfrm>
            <a:off x="387650" y="4893038"/>
            <a:ext cx="5400000" cy="710043"/>
          </a:xfrm>
          <a:solidFill>
            <a:schemeClr val="accent4"/>
          </a:solidFill>
        </p:spPr>
        <p:txBody>
          <a:bodyPr lIns="72000" rIns="72000" anchor="t" anchorCtr="0"/>
          <a:lstStyle>
            <a:lvl1pPr marL="0" indent="0" algn="ctr">
              <a:buFontTx/>
              <a:buNone/>
              <a:defRPr sz="3000" spc="-150" baseline="0">
                <a:solidFill>
                  <a:schemeClr val="bg1"/>
                </a:solidFill>
              </a:defRPr>
            </a:lvl1pPr>
          </a:lstStyle>
          <a:p>
            <a:pPr lvl="0"/>
            <a:r>
              <a:rPr lang="sv-SE" dirty="0"/>
              <a:t>Text</a:t>
            </a:r>
          </a:p>
        </p:txBody>
      </p:sp>
      <p:sp>
        <p:nvSpPr>
          <p:cNvPr id="48" name="Platshållare för text 12">
            <a:extLst>
              <a:ext uri="{FF2B5EF4-FFF2-40B4-BE49-F238E27FC236}">
                <a16:creationId xmlns:a16="http://schemas.microsoft.com/office/drawing/2014/main" id="{B05EFCF4-6A9C-473B-83DF-A1BDE13421CC}"/>
              </a:ext>
            </a:extLst>
          </p:cNvPr>
          <p:cNvSpPr>
            <a:spLocks noGrp="1"/>
          </p:cNvSpPr>
          <p:nvPr userDrawn="1">
            <p:ph type="body" sz="quarter" idx="48" hasCustomPrompt="1"/>
          </p:nvPr>
        </p:nvSpPr>
        <p:spPr>
          <a:xfrm>
            <a:off x="387650" y="2560638"/>
            <a:ext cx="5400000" cy="590550"/>
          </a:xfrm>
          <a:solidFill>
            <a:schemeClr val="accent4"/>
          </a:solidFill>
        </p:spPr>
        <p:txBody>
          <a:bodyPr lIns="72000" rIns="72000" anchor="t" anchorCtr="0"/>
          <a:lstStyle>
            <a:lvl1pPr marL="0" indent="0" algn="ctr">
              <a:buFontTx/>
              <a:buNone/>
              <a:defRPr sz="100" spc="-150" baseline="0">
                <a:solidFill>
                  <a:schemeClr val="bg1"/>
                </a:solidFill>
              </a:defRPr>
            </a:lvl1pPr>
          </a:lstStyle>
          <a:p>
            <a:pPr lvl="0"/>
            <a:r>
              <a:rPr lang="sv-SE" dirty="0"/>
              <a:t> </a:t>
            </a:r>
          </a:p>
        </p:txBody>
      </p:sp>
      <p:sp>
        <p:nvSpPr>
          <p:cNvPr id="49" name="Platshållare för text 12">
            <a:extLst>
              <a:ext uri="{FF2B5EF4-FFF2-40B4-BE49-F238E27FC236}">
                <a16:creationId xmlns:a16="http://schemas.microsoft.com/office/drawing/2014/main" id="{DB46E94B-A662-4E5A-B6CD-A3C3373B84A3}"/>
              </a:ext>
            </a:extLst>
          </p:cNvPr>
          <p:cNvSpPr>
            <a:spLocks noGrp="1"/>
          </p:cNvSpPr>
          <p:nvPr userDrawn="1">
            <p:ph type="body" sz="quarter" idx="49" hasCustomPrompt="1"/>
          </p:nvPr>
        </p:nvSpPr>
        <p:spPr>
          <a:xfrm>
            <a:off x="387650" y="2163836"/>
            <a:ext cx="5400000" cy="396802"/>
          </a:xfrm>
          <a:solidFill>
            <a:schemeClr val="tx1"/>
          </a:solidFill>
        </p:spPr>
        <p:txBody>
          <a:bodyPr lIns="72000" rIns="72000" anchor="ctr" anchorCtr="0"/>
          <a:lstStyle>
            <a:lvl1pPr marL="0" indent="0" algn="ctr">
              <a:buFontTx/>
              <a:buNone/>
              <a:defRPr lang="sv-SE" sz="1100" kern="1200" dirty="0">
                <a:solidFill>
                  <a:schemeClr val="bg1"/>
                </a:solidFill>
                <a:latin typeface="+mn-lt"/>
                <a:ea typeface="+mn-ea"/>
                <a:cs typeface="+mn-cs"/>
              </a:defRPr>
            </a:lvl1pPr>
          </a:lstStyle>
          <a:p>
            <a:pPr lvl="0"/>
            <a:r>
              <a:rPr lang="sv-SE" dirty="0"/>
              <a:t> Rubrik, 11pt</a:t>
            </a:r>
          </a:p>
        </p:txBody>
      </p:sp>
      <p:sp>
        <p:nvSpPr>
          <p:cNvPr id="63" name="Platshållare för text 12">
            <a:extLst>
              <a:ext uri="{FF2B5EF4-FFF2-40B4-BE49-F238E27FC236}">
                <a16:creationId xmlns:a16="http://schemas.microsoft.com/office/drawing/2014/main" id="{AD4D9D5A-914D-44D7-8590-46C1E7D4B722}"/>
              </a:ext>
            </a:extLst>
          </p:cNvPr>
          <p:cNvSpPr>
            <a:spLocks noGrp="1"/>
          </p:cNvSpPr>
          <p:nvPr>
            <p:ph type="body" sz="quarter" idx="54" hasCustomPrompt="1"/>
          </p:nvPr>
        </p:nvSpPr>
        <p:spPr>
          <a:xfrm>
            <a:off x="6419935" y="3151188"/>
            <a:ext cx="5400000" cy="1741850"/>
          </a:xfrm>
          <a:solidFill>
            <a:schemeClr val="accent4"/>
          </a:solidFill>
        </p:spPr>
        <p:txBody>
          <a:bodyPr anchor="ctr" anchorCtr="0"/>
          <a:lstStyle>
            <a:lvl1pPr marL="0" indent="0" algn="ctr">
              <a:buFontTx/>
              <a:buNone/>
              <a:defRPr sz="6000" spc="-150" baseline="0">
                <a:solidFill>
                  <a:schemeClr val="bg1"/>
                </a:solidFill>
              </a:defRPr>
            </a:lvl1pPr>
          </a:lstStyle>
          <a:p>
            <a:pPr lvl="0"/>
            <a:r>
              <a:rPr lang="sv-SE" dirty="0"/>
              <a:t>00</a:t>
            </a:r>
          </a:p>
        </p:txBody>
      </p:sp>
      <p:sp>
        <p:nvSpPr>
          <p:cNvPr id="64" name="Platshållare för text 12">
            <a:extLst>
              <a:ext uri="{FF2B5EF4-FFF2-40B4-BE49-F238E27FC236}">
                <a16:creationId xmlns:a16="http://schemas.microsoft.com/office/drawing/2014/main" id="{108F4D75-0A9A-4BCE-AC60-F4622172DA53}"/>
              </a:ext>
            </a:extLst>
          </p:cNvPr>
          <p:cNvSpPr>
            <a:spLocks noGrp="1"/>
          </p:cNvSpPr>
          <p:nvPr>
            <p:ph type="body" sz="quarter" idx="55" hasCustomPrompt="1"/>
          </p:nvPr>
        </p:nvSpPr>
        <p:spPr>
          <a:xfrm>
            <a:off x="6419935" y="4893038"/>
            <a:ext cx="5400000" cy="710043"/>
          </a:xfrm>
          <a:solidFill>
            <a:schemeClr val="accent4"/>
          </a:solidFill>
        </p:spPr>
        <p:txBody>
          <a:bodyPr lIns="72000" rIns="72000" anchor="t" anchorCtr="0"/>
          <a:lstStyle>
            <a:lvl1pPr marL="0" indent="0" algn="ctr">
              <a:buFontTx/>
              <a:buNone/>
              <a:defRPr sz="3000" spc="-150" baseline="0">
                <a:solidFill>
                  <a:schemeClr val="bg1"/>
                </a:solidFill>
              </a:defRPr>
            </a:lvl1pPr>
          </a:lstStyle>
          <a:p>
            <a:pPr lvl="0"/>
            <a:r>
              <a:rPr lang="sv-SE" dirty="0"/>
              <a:t>Text</a:t>
            </a:r>
          </a:p>
        </p:txBody>
      </p:sp>
      <p:sp>
        <p:nvSpPr>
          <p:cNvPr id="65" name="Platshållare för text 12">
            <a:extLst>
              <a:ext uri="{FF2B5EF4-FFF2-40B4-BE49-F238E27FC236}">
                <a16:creationId xmlns:a16="http://schemas.microsoft.com/office/drawing/2014/main" id="{7D0D3461-8DA7-451A-A63A-F48C0873F2B1}"/>
              </a:ext>
            </a:extLst>
          </p:cNvPr>
          <p:cNvSpPr>
            <a:spLocks noGrp="1"/>
          </p:cNvSpPr>
          <p:nvPr>
            <p:ph type="body" sz="quarter" idx="56" hasCustomPrompt="1"/>
          </p:nvPr>
        </p:nvSpPr>
        <p:spPr>
          <a:xfrm>
            <a:off x="6419935" y="2560638"/>
            <a:ext cx="5400000" cy="590550"/>
          </a:xfrm>
          <a:solidFill>
            <a:schemeClr val="accent4"/>
          </a:solidFill>
        </p:spPr>
        <p:txBody>
          <a:bodyPr lIns="72000" rIns="72000" anchor="t" anchorCtr="0"/>
          <a:lstStyle>
            <a:lvl1pPr marL="0" indent="0" algn="ctr">
              <a:buFontTx/>
              <a:buNone/>
              <a:defRPr sz="100" spc="-150" baseline="0">
                <a:solidFill>
                  <a:schemeClr val="bg1"/>
                </a:solidFill>
              </a:defRPr>
            </a:lvl1pPr>
          </a:lstStyle>
          <a:p>
            <a:pPr lvl="0"/>
            <a:r>
              <a:rPr lang="sv-SE" dirty="0"/>
              <a:t> </a:t>
            </a:r>
          </a:p>
        </p:txBody>
      </p:sp>
      <p:sp>
        <p:nvSpPr>
          <p:cNvPr id="66" name="Platshållare för text 12">
            <a:extLst>
              <a:ext uri="{FF2B5EF4-FFF2-40B4-BE49-F238E27FC236}">
                <a16:creationId xmlns:a16="http://schemas.microsoft.com/office/drawing/2014/main" id="{BE054A31-A390-4DD3-88E5-1F9700037A5C}"/>
              </a:ext>
            </a:extLst>
          </p:cNvPr>
          <p:cNvSpPr>
            <a:spLocks noGrp="1"/>
          </p:cNvSpPr>
          <p:nvPr>
            <p:ph type="body" sz="quarter" idx="57" hasCustomPrompt="1"/>
          </p:nvPr>
        </p:nvSpPr>
        <p:spPr>
          <a:xfrm>
            <a:off x="6419935" y="2163836"/>
            <a:ext cx="5400000" cy="396802"/>
          </a:xfrm>
          <a:solidFill>
            <a:schemeClr val="tx1"/>
          </a:solidFill>
        </p:spPr>
        <p:txBody>
          <a:bodyPr lIns="72000" rIns="72000" anchor="ctr" anchorCtr="0"/>
          <a:lstStyle>
            <a:lvl1pPr marL="0" indent="0" algn="ctr">
              <a:buFontTx/>
              <a:buNone/>
              <a:defRPr lang="sv-SE" sz="1100" kern="1200" dirty="0">
                <a:solidFill>
                  <a:schemeClr val="bg1"/>
                </a:solidFill>
                <a:latin typeface="+mn-lt"/>
                <a:ea typeface="+mn-ea"/>
                <a:cs typeface="+mn-cs"/>
              </a:defRPr>
            </a:lvl1pPr>
          </a:lstStyle>
          <a:p>
            <a:pPr lvl="0"/>
            <a:r>
              <a:rPr lang="sv-SE" dirty="0"/>
              <a:t> Rubrik, 11pt</a:t>
            </a:r>
          </a:p>
        </p:txBody>
      </p:sp>
    </p:spTree>
    <p:extLst>
      <p:ext uri="{BB962C8B-B14F-4D97-AF65-F5344CB8AC3E}">
        <p14:creationId xmlns:p14="http://schemas.microsoft.com/office/powerpoint/2010/main" val="22369989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5571902-9019-4326-9DA4-70B9743B49ED}"/>
              </a:ext>
            </a:extLst>
          </p:cNvPr>
          <p:cNvSpPr>
            <a:spLocks noGrp="1"/>
          </p:cNvSpPr>
          <p:nvPr>
            <p:ph type="title" hasCustomPrompt="1"/>
          </p:nvPr>
        </p:nvSpPr>
        <p:spPr/>
        <p:txBody>
          <a:bodyPr/>
          <a:lstStyle>
            <a:lvl1pPr>
              <a:defRPr/>
            </a:lvl1pPr>
          </a:lstStyle>
          <a:p>
            <a:r>
              <a:rPr lang="sv-SE" dirty="0"/>
              <a:t>Rubrik, 40pt</a:t>
            </a:r>
          </a:p>
        </p:txBody>
      </p:sp>
      <p:sp>
        <p:nvSpPr>
          <p:cNvPr id="3" name="Platshållare för datum 2">
            <a:extLst>
              <a:ext uri="{FF2B5EF4-FFF2-40B4-BE49-F238E27FC236}">
                <a16:creationId xmlns:a16="http://schemas.microsoft.com/office/drawing/2014/main" id="{4B906970-3E04-4D0D-B628-981C4A918A6F}"/>
              </a:ext>
            </a:extLst>
          </p:cNvPr>
          <p:cNvSpPr>
            <a:spLocks noGrp="1"/>
          </p:cNvSpPr>
          <p:nvPr>
            <p:ph type="dt" sz="half" idx="10"/>
          </p:nvPr>
        </p:nvSpPr>
        <p:spPr/>
        <p:txBody>
          <a:bodyPr/>
          <a:lstStyle/>
          <a:p>
            <a:r>
              <a:rPr lang="sv-SE"/>
              <a:t>2020-05-27</a:t>
            </a:r>
          </a:p>
        </p:txBody>
      </p:sp>
      <p:sp>
        <p:nvSpPr>
          <p:cNvPr id="4" name="Platshållare för sidfot 3">
            <a:extLst>
              <a:ext uri="{FF2B5EF4-FFF2-40B4-BE49-F238E27FC236}">
                <a16:creationId xmlns:a16="http://schemas.microsoft.com/office/drawing/2014/main" id="{86059243-015F-4404-ADE1-14E49E0315F6}"/>
              </a:ext>
            </a:extLst>
          </p:cNvPr>
          <p:cNvSpPr>
            <a:spLocks noGrp="1"/>
          </p:cNvSpPr>
          <p:nvPr>
            <p:ph type="ftr" sz="quarter" idx="11"/>
          </p:nvPr>
        </p:nvSpPr>
        <p:spPr/>
        <p:txBody>
          <a:bodyPr/>
          <a:lstStyle/>
          <a:p>
            <a:r>
              <a:rPr lang="sv-SE"/>
              <a:t>Sidfot</a:t>
            </a:r>
          </a:p>
        </p:txBody>
      </p:sp>
      <p:sp>
        <p:nvSpPr>
          <p:cNvPr id="5" name="Platshållare för bildnummer 4">
            <a:extLst>
              <a:ext uri="{FF2B5EF4-FFF2-40B4-BE49-F238E27FC236}">
                <a16:creationId xmlns:a16="http://schemas.microsoft.com/office/drawing/2014/main" id="{3F1E028D-3B14-4181-8E8B-87D9D42D9C5D}"/>
              </a:ext>
            </a:extLst>
          </p:cNvPr>
          <p:cNvSpPr>
            <a:spLocks noGrp="1"/>
          </p:cNvSpPr>
          <p:nvPr>
            <p:ph type="sldNum" sz="quarter" idx="12"/>
          </p:nvPr>
        </p:nvSpPr>
        <p:spPr/>
        <p:txBody>
          <a:bodyPr/>
          <a:lstStyle/>
          <a:p>
            <a:fld id="{AE086683-F536-42AB-ABBC-F4803DFE8DBC}" type="slidenum">
              <a:rPr lang="sv-SE" smtClean="0"/>
              <a:t>‹#›</a:t>
            </a:fld>
            <a:endParaRPr lang="sv-SE"/>
          </a:p>
        </p:txBody>
      </p:sp>
    </p:spTree>
    <p:extLst>
      <p:ext uri="{BB962C8B-B14F-4D97-AF65-F5344CB8AC3E}">
        <p14:creationId xmlns:p14="http://schemas.microsoft.com/office/powerpoint/2010/main" val="21932127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EF0C26C3-B13E-495A-A6E4-2EC4E724A264}"/>
              </a:ext>
            </a:extLst>
          </p:cNvPr>
          <p:cNvSpPr>
            <a:spLocks noGrp="1"/>
          </p:cNvSpPr>
          <p:nvPr>
            <p:ph type="dt" sz="half" idx="10"/>
          </p:nvPr>
        </p:nvSpPr>
        <p:spPr/>
        <p:txBody>
          <a:bodyPr/>
          <a:lstStyle/>
          <a:p>
            <a:r>
              <a:rPr lang="sv-SE"/>
              <a:t>2020-05-27</a:t>
            </a:r>
          </a:p>
        </p:txBody>
      </p:sp>
      <p:sp>
        <p:nvSpPr>
          <p:cNvPr id="3" name="Platshållare för sidfot 2">
            <a:extLst>
              <a:ext uri="{FF2B5EF4-FFF2-40B4-BE49-F238E27FC236}">
                <a16:creationId xmlns:a16="http://schemas.microsoft.com/office/drawing/2014/main" id="{BF95847E-A091-4B48-90CC-8498D25ED01A}"/>
              </a:ext>
            </a:extLst>
          </p:cNvPr>
          <p:cNvSpPr>
            <a:spLocks noGrp="1"/>
          </p:cNvSpPr>
          <p:nvPr>
            <p:ph type="ftr" sz="quarter" idx="11"/>
          </p:nvPr>
        </p:nvSpPr>
        <p:spPr/>
        <p:txBody>
          <a:bodyPr/>
          <a:lstStyle/>
          <a:p>
            <a:r>
              <a:rPr lang="sv-SE"/>
              <a:t>Sidfot</a:t>
            </a:r>
          </a:p>
        </p:txBody>
      </p:sp>
      <p:sp>
        <p:nvSpPr>
          <p:cNvPr id="4" name="Platshållare för bildnummer 3">
            <a:extLst>
              <a:ext uri="{FF2B5EF4-FFF2-40B4-BE49-F238E27FC236}">
                <a16:creationId xmlns:a16="http://schemas.microsoft.com/office/drawing/2014/main" id="{81B4C505-33E4-4681-8C5B-77BB1E17C2CB}"/>
              </a:ext>
            </a:extLst>
          </p:cNvPr>
          <p:cNvSpPr>
            <a:spLocks noGrp="1"/>
          </p:cNvSpPr>
          <p:nvPr>
            <p:ph type="sldNum" sz="quarter" idx="12"/>
          </p:nvPr>
        </p:nvSpPr>
        <p:spPr/>
        <p:txBody>
          <a:bodyPr/>
          <a:lstStyle/>
          <a:p>
            <a:fld id="{AE086683-F536-42AB-ABBC-F4803DFE8DBC}" type="slidenum">
              <a:rPr lang="sv-SE" smtClean="0"/>
              <a:t>‹#›</a:t>
            </a:fld>
            <a:endParaRPr lang="sv-SE"/>
          </a:p>
        </p:txBody>
      </p:sp>
    </p:spTree>
    <p:extLst>
      <p:ext uri="{BB962C8B-B14F-4D97-AF65-F5344CB8AC3E}">
        <p14:creationId xmlns:p14="http://schemas.microsoft.com/office/powerpoint/2010/main" val="18004220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Avslutning">
    <p:bg>
      <p:bgPr>
        <a:solidFill>
          <a:schemeClr val="bg1"/>
        </a:solidFill>
        <a:effectLst/>
      </p:bgPr>
    </p:bg>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CAAECDB9-35A5-4381-96A8-2798BBC0EF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04031" y="238378"/>
            <a:ext cx="2330196" cy="6412992"/>
          </a:xfrm>
          <a:prstGeom prst="rect">
            <a:avLst/>
          </a:prstGeom>
        </p:spPr>
      </p:pic>
      <p:pic>
        <p:nvPicPr>
          <p:cNvPr id="20" name="Bildobjekt 19">
            <a:extLst>
              <a:ext uri="{FF2B5EF4-FFF2-40B4-BE49-F238E27FC236}">
                <a16:creationId xmlns:a16="http://schemas.microsoft.com/office/drawing/2014/main" id="{F9962BAE-18E7-43E5-8EB5-A50BD8A4663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8471058" y="235997"/>
            <a:ext cx="2590005" cy="6411600"/>
          </a:xfrm>
          <a:prstGeom prst="rect">
            <a:avLst/>
          </a:prstGeom>
        </p:spPr>
      </p:pic>
      <p:sp>
        <p:nvSpPr>
          <p:cNvPr id="2" name="Rubrik 1">
            <a:extLst>
              <a:ext uri="{FF2B5EF4-FFF2-40B4-BE49-F238E27FC236}">
                <a16:creationId xmlns:a16="http://schemas.microsoft.com/office/drawing/2014/main" id="{A258EC79-F416-4E3D-A67E-4A13E8004581}"/>
              </a:ext>
            </a:extLst>
          </p:cNvPr>
          <p:cNvSpPr>
            <a:spLocks noGrp="1"/>
          </p:cNvSpPr>
          <p:nvPr>
            <p:ph type="ctrTitle" hasCustomPrompt="1"/>
          </p:nvPr>
        </p:nvSpPr>
        <p:spPr>
          <a:xfrm>
            <a:off x="365125" y="407201"/>
            <a:ext cx="9007475" cy="1522266"/>
          </a:xfrm>
          <a:noFill/>
        </p:spPr>
        <p:txBody>
          <a:bodyPr anchor="t" anchorCtr="0"/>
          <a:lstStyle>
            <a:lvl1pPr algn="l">
              <a:defRPr sz="5400">
                <a:solidFill>
                  <a:schemeClr val="tx1"/>
                </a:solidFill>
              </a:defRPr>
            </a:lvl1pPr>
          </a:lstStyle>
          <a:p>
            <a:r>
              <a:rPr lang="sv-SE" dirty="0"/>
              <a:t>Tack!</a:t>
            </a:r>
          </a:p>
        </p:txBody>
      </p:sp>
      <p:pic>
        <p:nvPicPr>
          <p:cNvPr id="12" name="Bildobjekt 11">
            <a:extLst>
              <a:ext uri="{FF2B5EF4-FFF2-40B4-BE49-F238E27FC236}">
                <a16:creationId xmlns:a16="http://schemas.microsoft.com/office/drawing/2014/main" id="{5C495190-66C4-406E-B42C-6FBF95962EC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0180955" y="6107618"/>
            <a:ext cx="1645920" cy="355092"/>
          </a:xfrm>
          <a:prstGeom prst="rect">
            <a:avLst/>
          </a:prstGeom>
        </p:spPr>
      </p:pic>
      <p:sp>
        <p:nvSpPr>
          <p:cNvPr id="8" name="Underrubrik 2">
            <a:extLst>
              <a:ext uri="{FF2B5EF4-FFF2-40B4-BE49-F238E27FC236}">
                <a16:creationId xmlns:a16="http://schemas.microsoft.com/office/drawing/2014/main" id="{EA337356-7EDE-435B-86CB-0836B9F666A0}"/>
              </a:ext>
            </a:extLst>
          </p:cNvPr>
          <p:cNvSpPr>
            <a:spLocks noGrp="1"/>
          </p:cNvSpPr>
          <p:nvPr>
            <p:ph type="subTitle" idx="1" hasCustomPrompt="1"/>
          </p:nvPr>
        </p:nvSpPr>
        <p:spPr>
          <a:xfrm>
            <a:off x="365126" y="2600329"/>
            <a:ext cx="5730874" cy="466725"/>
          </a:xfrm>
        </p:spPr>
        <p:txBody>
          <a:bodyPr/>
          <a:lstStyle>
            <a:lvl1pPr marL="0" indent="0" algn="l">
              <a:buNone/>
              <a:defRPr sz="32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info@akavia.se</a:t>
            </a:r>
          </a:p>
        </p:txBody>
      </p:sp>
      <p:sp>
        <p:nvSpPr>
          <p:cNvPr id="9" name="Platshållare för text 9">
            <a:extLst>
              <a:ext uri="{FF2B5EF4-FFF2-40B4-BE49-F238E27FC236}">
                <a16:creationId xmlns:a16="http://schemas.microsoft.com/office/drawing/2014/main" id="{F0AB3F80-7317-4289-8CD4-188683EB049E}"/>
              </a:ext>
            </a:extLst>
          </p:cNvPr>
          <p:cNvSpPr>
            <a:spLocks noGrp="1"/>
          </p:cNvSpPr>
          <p:nvPr>
            <p:ph type="body" sz="quarter" idx="11" hasCustomPrompt="1"/>
          </p:nvPr>
        </p:nvSpPr>
        <p:spPr>
          <a:xfrm>
            <a:off x="365126" y="3043233"/>
            <a:ext cx="5730874" cy="466725"/>
          </a:xfrm>
        </p:spPr>
        <p:txBody>
          <a:bodyPr/>
          <a:lstStyle>
            <a:lvl1pPr marL="0" indent="0">
              <a:buFontTx/>
              <a:buNone/>
              <a:defRPr>
                <a:solidFill>
                  <a:schemeClr val="tx2"/>
                </a:solidFill>
              </a:defRPr>
            </a:lvl1pPr>
            <a:lvl2pPr marL="5148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sv-SE" dirty="0"/>
              <a:t>akavia.se</a:t>
            </a:r>
          </a:p>
        </p:txBody>
      </p:sp>
    </p:spTree>
    <p:extLst>
      <p:ext uri="{BB962C8B-B14F-4D97-AF65-F5344CB8AC3E}">
        <p14:creationId xmlns:p14="http://schemas.microsoft.com/office/powerpoint/2010/main" val="17299681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blank" preserve="1">
  <p:cSld name="Slut">
    <p:spTree>
      <p:nvGrpSpPr>
        <p:cNvPr id="1" name=""/>
        <p:cNvGrpSpPr/>
        <p:nvPr/>
      </p:nvGrpSpPr>
      <p:grpSpPr>
        <a:xfrm>
          <a:off x="0" y="0"/>
          <a:ext cx="0" cy="0"/>
          <a:chOff x="0" y="0"/>
          <a:chExt cx="0" cy="0"/>
        </a:xfrm>
      </p:grpSpPr>
      <p:sp>
        <p:nvSpPr>
          <p:cNvPr id="8" name="textruta 7">
            <a:extLst>
              <a:ext uri="{FF2B5EF4-FFF2-40B4-BE49-F238E27FC236}">
                <a16:creationId xmlns:a16="http://schemas.microsoft.com/office/drawing/2014/main" id="{45D5BAF0-43F1-4836-86FE-BDE0E7BC04E1}"/>
              </a:ext>
            </a:extLst>
          </p:cNvPr>
          <p:cNvSpPr txBox="1"/>
          <p:nvPr userDrawn="1"/>
        </p:nvSpPr>
        <p:spPr>
          <a:xfrm>
            <a:off x="876300" y="1554641"/>
            <a:ext cx="10439400" cy="3748719"/>
          </a:xfrm>
          <a:prstGeom prst="rect">
            <a:avLst/>
          </a:prstGeom>
          <a:noFill/>
        </p:spPr>
        <p:txBody>
          <a:bodyPr wrap="square" rtlCol="0" anchor="ctr" anchorCtr="0">
            <a:spAutoFit/>
          </a:bodyPr>
          <a:lstStyle/>
          <a:p>
            <a:pPr algn="ctr">
              <a:lnSpc>
                <a:spcPct val="90000"/>
              </a:lnSpc>
            </a:pPr>
            <a:r>
              <a:rPr lang="sv-SE" sz="8500" b="0" dirty="0"/>
              <a:t>Sidor efter </a:t>
            </a:r>
            <a:br>
              <a:rPr lang="sv-SE" sz="8500" b="0" dirty="0"/>
            </a:br>
            <a:r>
              <a:rPr lang="sv-SE" sz="8500" b="0" dirty="0"/>
              <a:t>denna sida tillhör </a:t>
            </a:r>
            <a:br>
              <a:rPr lang="sv-SE" sz="8500" b="0" dirty="0"/>
            </a:br>
            <a:r>
              <a:rPr lang="sv-SE" sz="8500" b="0" dirty="0"/>
              <a:t>inte mallen.</a:t>
            </a:r>
          </a:p>
        </p:txBody>
      </p:sp>
    </p:spTree>
    <p:extLst>
      <p:ext uri="{BB962C8B-B14F-4D97-AF65-F5344CB8AC3E}">
        <p14:creationId xmlns:p14="http://schemas.microsoft.com/office/powerpoint/2010/main" val="35117797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Framsida">
    <p:bg>
      <p:bgPr>
        <a:solidFill>
          <a:schemeClr val="tx1"/>
        </a:solidFill>
        <a:effectLst/>
      </p:bgPr>
    </p:bg>
    <p:spTree>
      <p:nvGrpSpPr>
        <p:cNvPr id="1" name=""/>
        <p:cNvGrpSpPr/>
        <p:nvPr/>
      </p:nvGrpSpPr>
      <p:grpSpPr>
        <a:xfrm>
          <a:off x="0" y="0"/>
          <a:ext cx="0" cy="0"/>
          <a:chOff x="0" y="0"/>
          <a:chExt cx="0" cy="0"/>
        </a:xfrm>
      </p:grpSpPr>
      <p:sp>
        <p:nvSpPr>
          <p:cNvPr id="3" name="Platshållare för text 2"/>
          <p:cNvSpPr>
            <a:spLocks noGrp="1"/>
          </p:cNvSpPr>
          <p:nvPr>
            <p:ph type="body" sz="quarter" idx="10" hasCustomPrompt="1"/>
          </p:nvPr>
        </p:nvSpPr>
        <p:spPr>
          <a:xfrm>
            <a:off x="144717" y="492250"/>
            <a:ext cx="7965614" cy="1793750"/>
          </a:xfrm>
          <a:prstGeom prst="rect">
            <a:avLst/>
          </a:prstGeom>
        </p:spPr>
        <p:txBody>
          <a:bodyPr/>
          <a:lstStyle>
            <a:lvl1pPr algn="l">
              <a:defRPr sz="3500">
                <a:solidFill>
                  <a:schemeClr val="bg1"/>
                </a:solidFill>
                <a:latin typeface="Arial" charset="0"/>
                <a:ea typeface="Arial" charset="0"/>
                <a:cs typeface="Arial"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a:t>Presentationens titel</a:t>
            </a:r>
          </a:p>
        </p:txBody>
      </p:sp>
      <p:pic>
        <p:nvPicPr>
          <p:cNvPr id="8" name="Image" descr="Image"/>
          <p:cNvPicPr>
            <a:picLocks noChangeAspect="1"/>
          </p:cNvPicPr>
          <p:nvPr/>
        </p:nvPicPr>
        <p:blipFill>
          <a:blip r:embed="rId2"/>
          <a:srcRect t="16999" b="48587"/>
          <a:stretch>
            <a:fillRect/>
          </a:stretch>
        </p:blipFill>
        <p:spPr>
          <a:xfrm>
            <a:off x="5239046" y="198810"/>
            <a:ext cx="6849374" cy="6360345"/>
          </a:xfrm>
          <a:prstGeom prst="rect">
            <a:avLst/>
          </a:prstGeom>
          <a:ln w="12700">
            <a:miter lim="400000"/>
          </a:ln>
        </p:spPr>
      </p:pic>
      <p:sp>
        <p:nvSpPr>
          <p:cNvPr id="5" name="Platshållare för text 4"/>
          <p:cNvSpPr>
            <a:spLocks noGrp="1"/>
          </p:cNvSpPr>
          <p:nvPr>
            <p:ph type="body" sz="quarter" idx="11" hasCustomPrompt="1"/>
          </p:nvPr>
        </p:nvSpPr>
        <p:spPr>
          <a:xfrm>
            <a:off x="144717" y="154664"/>
            <a:ext cx="1769338" cy="258073"/>
          </a:xfrm>
          <a:prstGeom prst="rect">
            <a:avLst/>
          </a:prstGeom>
        </p:spPr>
        <p:txBody>
          <a:bodyPr/>
          <a:lstStyle>
            <a:lvl1pPr algn="l">
              <a:defRPr sz="1500">
                <a:solidFill>
                  <a:schemeClr val="bg1"/>
                </a:solidFill>
                <a:latin typeface="Arial" charset="0"/>
                <a:ea typeface="Arial" charset="0"/>
                <a:cs typeface="Arial"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a:t>ÅÅÅÅ/MM/DD</a:t>
            </a:r>
          </a:p>
        </p:txBody>
      </p:sp>
    </p:spTree>
    <p:extLst>
      <p:ext uri="{BB962C8B-B14F-4D97-AF65-F5344CB8AC3E}">
        <p14:creationId xmlns:p14="http://schemas.microsoft.com/office/powerpoint/2010/main" val="1720302225"/>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Halvsida + Bild 2.1">
    <p:spTree>
      <p:nvGrpSpPr>
        <p:cNvPr id="1" name=""/>
        <p:cNvGrpSpPr/>
        <p:nvPr/>
      </p:nvGrpSpPr>
      <p:grpSpPr>
        <a:xfrm>
          <a:off x="0" y="0"/>
          <a:ext cx="0" cy="0"/>
          <a:chOff x="0" y="0"/>
          <a:chExt cx="0" cy="0"/>
        </a:xfrm>
      </p:grpSpPr>
      <p:sp>
        <p:nvSpPr>
          <p:cNvPr id="9" name="Text Placeholder 6">
            <a:extLst>
              <a:ext uri="{FF2B5EF4-FFF2-40B4-BE49-F238E27FC236}">
                <a16:creationId xmlns:a16="http://schemas.microsoft.com/office/drawing/2014/main" id="{B60956AD-3B97-F742-80EE-23E1E79FA2D5}"/>
              </a:ext>
            </a:extLst>
          </p:cNvPr>
          <p:cNvSpPr>
            <a:spLocks noGrp="1"/>
          </p:cNvSpPr>
          <p:nvPr>
            <p:ph type="body" sz="quarter" idx="15" hasCustomPrompt="1"/>
          </p:nvPr>
        </p:nvSpPr>
        <p:spPr>
          <a:xfrm>
            <a:off x="6313319" y="1802607"/>
            <a:ext cx="5412277" cy="4262914"/>
          </a:xfrm>
          <a:prstGeom prst="rect">
            <a:avLst/>
          </a:prstGeom>
        </p:spPr>
        <p:txBody>
          <a:bodyPr/>
          <a:lstStyle>
            <a:lvl1pPr algn="l">
              <a:defRPr sz="1750">
                <a:latin typeface="+mn-lt"/>
              </a:defRPr>
            </a:lvl1pPr>
            <a:lvl2pPr marL="296863" indent="-25400" algn="l">
              <a:tabLst/>
              <a:defRPr sz="1750">
                <a:latin typeface="+mn-lt"/>
              </a:defRPr>
            </a:lvl2pPr>
            <a:lvl3pPr marL="535782" indent="0" algn="l">
              <a:tabLst/>
              <a:defRPr sz="1750">
                <a:latin typeface="+mn-lt"/>
              </a:defRPr>
            </a:lvl3pPr>
            <a:lvl4pPr marL="890588" indent="0" algn="l">
              <a:tabLst/>
              <a:defRPr sz="1750">
                <a:latin typeface="+mn-lt"/>
              </a:defRPr>
            </a:lvl4pPr>
            <a:lvl5pPr marL="1270000" indent="0" algn="l">
              <a:tabLst/>
              <a:defRPr sz="1750">
                <a:latin typeface="+mn-lt"/>
              </a:defRPr>
            </a:lvl5pPr>
          </a:lstStyle>
          <a:p>
            <a:pPr lvl="0"/>
            <a:r>
              <a:rPr lang="en-GB" dirty="0" err="1"/>
              <a:t>Skriv</a:t>
            </a:r>
            <a:r>
              <a:rPr lang="en-GB" dirty="0"/>
              <a:t> text </a:t>
            </a:r>
            <a:r>
              <a:rPr lang="en-GB" dirty="0" err="1"/>
              <a:t>här</a:t>
            </a:r>
            <a:r>
              <a:rPr lang="en-GB" dirty="0"/>
              <a:t>, Arial, 35pt</a:t>
            </a:r>
          </a:p>
          <a:p>
            <a:pPr lvl="0"/>
            <a:endParaRPr lang="en-GB" dirty="0"/>
          </a:p>
          <a:p>
            <a:pPr lvl="0"/>
            <a:r>
              <a:rPr lang="en-GB" dirty="0" err="1"/>
              <a:t>Första</a:t>
            </a:r>
            <a:r>
              <a:rPr lang="en-GB" dirty="0"/>
              <a:t> </a:t>
            </a:r>
            <a:r>
              <a:rPr lang="en-GB" dirty="0" err="1"/>
              <a:t>nivå</a:t>
            </a:r>
            <a:endParaRPr lang="en-GB" dirty="0"/>
          </a:p>
          <a:p>
            <a:pPr lvl="1"/>
            <a:r>
              <a:rPr lang="en-GB" dirty="0" err="1"/>
              <a:t>Andra</a:t>
            </a:r>
            <a:r>
              <a:rPr lang="en-GB" dirty="0"/>
              <a:t> </a:t>
            </a:r>
            <a:r>
              <a:rPr lang="en-GB" dirty="0" err="1"/>
              <a:t>nivå</a:t>
            </a:r>
            <a:endParaRPr lang="en-GB" dirty="0"/>
          </a:p>
          <a:p>
            <a:pPr lvl="2"/>
            <a:r>
              <a:rPr lang="en-GB" dirty="0" err="1"/>
              <a:t>Tredje</a:t>
            </a:r>
            <a:r>
              <a:rPr lang="en-GB" dirty="0"/>
              <a:t> </a:t>
            </a:r>
            <a:r>
              <a:rPr lang="en-GB" dirty="0" err="1"/>
              <a:t>nivå</a:t>
            </a:r>
            <a:endParaRPr lang="en-GB" dirty="0"/>
          </a:p>
          <a:p>
            <a:pPr lvl="3"/>
            <a:r>
              <a:rPr lang="en-GB" dirty="0" err="1"/>
              <a:t>Fjärde</a:t>
            </a:r>
            <a:r>
              <a:rPr lang="en-GB" dirty="0"/>
              <a:t> </a:t>
            </a:r>
            <a:r>
              <a:rPr lang="en-GB" dirty="0" err="1"/>
              <a:t>nivå</a:t>
            </a:r>
            <a:endParaRPr lang="en-GB" dirty="0"/>
          </a:p>
          <a:p>
            <a:pPr lvl="4"/>
            <a:r>
              <a:rPr lang="en-GB" dirty="0" err="1"/>
              <a:t>Femte</a:t>
            </a:r>
            <a:r>
              <a:rPr lang="en-GB" dirty="0"/>
              <a:t> </a:t>
            </a:r>
            <a:r>
              <a:rPr lang="en-GB" dirty="0" err="1"/>
              <a:t>nivå</a:t>
            </a:r>
            <a:endParaRPr lang="en-SE" dirty="0"/>
          </a:p>
        </p:txBody>
      </p:sp>
      <p:sp>
        <p:nvSpPr>
          <p:cNvPr id="8" name="Picture Placeholder 4">
            <a:extLst>
              <a:ext uri="{FF2B5EF4-FFF2-40B4-BE49-F238E27FC236}">
                <a16:creationId xmlns:a16="http://schemas.microsoft.com/office/drawing/2014/main" id="{8304E95D-911C-804F-90C4-78DEF8435D27}"/>
              </a:ext>
            </a:extLst>
          </p:cNvPr>
          <p:cNvSpPr>
            <a:spLocks noGrp="1"/>
          </p:cNvSpPr>
          <p:nvPr>
            <p:ph type="pic" sz="quarter" idx="14" hasCustomPrompt="1"/>
          </p:nvPr>
        </p:nvSpPr>
        <p:spPr>
          <a:xfrm>
            <a:off x="-2977" y="0"/>
            <a:ext cx="5993607" cy="6858000"/>
          </a:xfrm>
          <a:prstGeom prst="rect">
            <a:avLst/>
          </a:prstGeom>
        </p:spPr>
        <p:txBody>
          <a:bodyPr anchor="t"/>
          <a:lstStyle>
            <a:lvl1pPr>
              <a:defRPr sz="1750">
                <a:latin typeface="Arial" panose="020B0604020202020204" pitchFamily="34" charset="0"/>
                <a:cs typeface="Arial" panose="020B0604020202020204" pitchFamily="34" charset="0"/>
              </a:defRPr>
            </a:lvl1pPr>
          </a:lstStyle>
          <a:p>
            <a:r>
              <a:rPr lang="en-SE" dirty="0"/>
              <a:t>Klicka på ikonen för att lägga till bild</a:t>
            </a:r>
          </a:p>
        </p:txBody>
      </p:sp>
      <p:sp>
        <p:nvSpPr>
          <p:cNvPr id="12" name="Slide Number"/>
          <p:cNvSpPr txBox="1">
            <a:spLocks noGrp="1"/>
          </p:cNvSpPr>
          <p:nvPr>
            <p:ph type="sldNum" sz="quarter" idx="2"/>
          </p:nvPr>
        </p:nvSpPr>
        <p:spPr>
          <a:xfrm>
            <a:off x="11794385" y="135528"/>
            <a:ext cx="289665" cy="167094"/>
          </a:xfrm>
          <a:prstGeom prst="rect">
            <a:avLst/>
          </a:prstGeom>
        </p:spPr>
        <p:txBody>
          <a:bodyPr/>
          <a:lstStyle>
            <a:lvl1pPr>
              <a:defRPr sz="750">
                <a:solidFill>
                  <a:schemeClr val="tx1"/>
                </a:solidFill>
                <a:latin typeface="Arial" charset="0"/>
                <a:ea typeface="Arial" charset="0"/>
                <a:cs typeface="Arial" charset="0"/>
              </a:defRPr>
            </a:lvl1pPr>
          </a:lstStyle>
          <a:p>
            <a:fld id="{86CB4B4D-7CA3-9044-876B-883B54F8677D}" type="slidenum">
              <a:rPr lang="tr-TR" smtClean="0"/>
              <a:pPr/>
              <a:t>‹#›</a:t>
            </a:fld>
            <a:endParaRPr lang="tr-TR" dirty="0"/>
          </a:p>
        </p:txBody>
      </p:sp>
      <p:sp>
        <p:nvSpPr>
          <p:cNvPr id="13" name="Platshållare för text 2"/>
          <p:cNvSpPr>
            <a:spLocks noGrp="1"/>
          </p:cNvSpPr>
          <p:nvPr>
            <p:ph type="body" sz="quarter" idx="12" hasCustomPrompt="1"/>
          </p:nvPr>
        </p:nvSpPr>
        <p:spPr>
          <a:xfrm>
            <a:off x="6313319" y="135528"/>
            <a:ext cx="5412277" cy="361697"/>
          </a:xfrm>
          <a:prstGeom prst="rect">
            <a:avLst/>
          </a:prstGeom>
        </p:spPr>
        <p:txBody>
          <a:bodyPr/>
          <a:lstStyle>
            <a:lvl1pPr marL="0" marR="0" indent="0" algn="l" defTabSz="412750" rtl="0" eaLnBrk="1" fontAlgn="auto" latinLnBrk="0" hangingPunct="1">
              <a:lnSpc>
                <a:spcPct val="100000"/>
              </a:lnSpc>
              <a:spcBef>
                <a:spcPts val="0"/>
              </a:spcBef>
              <a:spcAft>
                <a:spcPts val="0"/>
              </a:spcAft>
              <a:buClrTx/>
              <a:buSzTx/>
              <a:buFontTx/>
              <a:buNone/>
              <a:tabLst/>
              <a:defRPr sz="2250">
                <a:latin typeface="Arial" charset="0"/>
                <a:ea typeface="Arial" charset="0"/>
                <a:cs typeface="Arial" charset="0"/>
              </a:defRPr>
            </a:lvl1pPr>
          </a:lstStyle>
          <a:p>
            <a:pPr lvl="0"/>
            <a:r>
              <a:rPr lang="sv-SE" dirty="0"/>
              <a:t>Sidans rubrik 45pt</a:t>
            </a:r>
          </a:p>
        </p:txBody>
      </p:sp>
      <p:sp>
        <p:nvSpPr>
          <p:cNvPr id="14" name="Platshållare för text 2"/>
          <p:cNvSpPr>
            <a:spLocks noGrp="1"/>
          </p:cNvSpPr>
          <p:nvPr>
            <p:ph type="body" sz="quarter" idx="13" hasCustomPrompt="1"/>
          </p:nvPr>
        </p:nvSpPr>
        <p:spPr>
          <a:xfrm>
            <a:off x="6313319" y="531768"/>
            <a:ext cx="5412277" cy="361697"/>
          </a:xfrm>
          <a:prstGeom prst="rect">
            <a:avLst/>
          </a:prstGeom>
        </p:spPr>
        <p:txBody>
          <a:bodyPr/>
          <a:lstStyle>
            <a:lvl1pPr marL="0" marR="0" indent="0" algn="l" defTabSz="412750" rtl="0" eaLnBrk="1" fontAlgn="auto" latinLnBrk="0" hangingPunct="1">
              <a:lnSpc>
                <a:spcPct val="100000"/>
              </a:lnSpc>
              <a:spcBef>
                <a:spcPts val="0"/>
              </a:spcBef>
              <a:spcAft>
                <a:spcPts val="0"/>
              </a:spcAft>
              <a:buClrTx/>
              <a:buSzTx/>
              <a:buFontTx/>
              <a:buNone/>
              <a:tabLst/>
              <a:defRPr sz="1750">
                <a:solidFill>
                  <a:schemeClr val="bg1">
                    <a:lumMod val="65000"/>
                  </a:schemeClr>
                </a:solidFill>
                <a:latin typeface="Arial" charset="0"/>
                <a:ea typeface="Arial" charset="0"/>
                <a:cs typeface="Arial" charset="0"/>
              </a:defRPr>
            </a:lvl1pPr>
          </a:lstStyle>
          <a:p>
            <a:pPr lvl="0"/>
            <a:r>
              <a:rPr lang="sv-SE" dirty="0"/>
              <a:t>Eventuell underrubrik 35pt</a:t>
            </a:r>
          </a:p>
        </p:txBody>
      </p:sp>
      <p:pic>
        <p:nvPicPr>
          <p:cNvPr id="15" name="Image" descr="Image">
            <a:extLst>
              <a:ext uri="{FF2B5EF4-FFF2-40B4-BE49-F238E27FC236}">
                <a16:creationId xmlns:a16="http://schemas.microsoft.com/office/drawing/2014/main" id="{5CC81892-B5A7-1F4F-9760-552607C96243}"/>
              </a:ext>
            </a:extLst>
          </p:cNvPr>
          <p:cNvPicPr>
            <a:picLocks noChangeAspect="1"/>
          </p:cNvPicPr>
          <p:nvPr/>
        </p:nvPicPr>
        <p:blipFill>
          <a:blip r:embed="rId2"/>
          <a:stretch>
            <a:fillRect/>
          </a:stretch>
        </p:blipFill>
        <p:spPr>
          <a:xfrm>
            <a:off x="10700666" y="6384901"/>
            <a:ext cx="1344477" cy="337571"/>
          </a:xfrm>
          <a:prstGeom prst="rect">
            <a:avLst/>
          </a:prstGeom>
          <a:ln w="12700">
            <a:miter lim="400000"/>
          </a:ln>
        </p:spPr>
      </p:pic>
    </p:spTree>
    <p:extLst>
      <p:ext uri="{BB962C8B-B14F-4D97-AF65-F5344CB8AC3E}">
        <p14:creationId xmlns:p14="http://schemas.microsoft.com/office/powerpoint/2010/main" val="4096988509"/>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Halvsida + Bild 2.2">
    <p:bg>
      <p:bgPr>
        <a:solidFill>
          <a:schemeClr val="tx1"/>
        </a:solidFill>
        <a:effectLst/>
      </p:bgPr>
    </p:bg>
    <p:spTree>
      <p:nvGrpSpPr>
        <p:cNvPr id="1" name=""/>
        <p:cNvGrpSpPr/>
        <p:nvPr/>
      </p:nvGrpSpPr>
      <p:grpSpPr>
        <a:xfrm>
          <a:off x="0" y="0"/>
          <a:ext cx="0" cy="0"/>
          <a:chOff x="0" y="0"/>
          <a:chExt cx="0" cy="0"/>
        </a:xfrm>
      </p:grpSpPr>
      <p:sp>
        <p:nvSpPr>
          <p:cNvPr id="12" name="Slide Number"/>
          <p:cNvSpPr txBox="1">
            <a:spLocks noGrp="1"/>
          </p:cNvSpPr>
          <p:nvPr>
            <p:ph type="sldNum" sz="quarter" idx="2"/>
          </p:nvPr>
        </p:nvSpPr>
        <p:spPr>
          <a:xfrm>
            <a:off x="11794385" y="135528"/>
            <a:ext cx="289665" cy="167094"/>
          </a:xfrm>
          <a:prstGeom prst="rect">
            <a:avLst/>
          </a:prstGeom>
        </p:spPr>
        <p:txBody>
          <a:bodyPr/>
          <a:lstStyle>
            <a:lvl1pPr>
              <a:defRPr sz="750">
                <a:solidFill>
                  <a:schemeClr val="bg1"/>
                </a:solidFill>
                <a:latin typeface="Arial" charset="0"/>
                <a:ea typeface="Arial" charset="0"/>
                <a:cs typeface="Arial" charset="0"/>
              </a:defRPr>
            </a:lvl1pPr>
          </a:lstStyle>
          <a:p>
            <a:fld id="{86CB4B4D-7CA3-9044-876B-883B54F8677D}" type="slidenum">
              <a:rPr lang="tr-TR" smtClean="0"/>
              <a:pPr/>
              <a:t>‹#›</a:t>
            </a:fld>
            <a:endParaRPr lang="tr-TR" dirty="0"/>
          </a:p>
        </p:txBody>
      </p:sp>
      <p:sp>
        <p:nvSpPr>
          <p:cNvPr id="13" name="Platshållare för text 2"/>
          <p:cNvSpPr>
            <a:spLocks noGrp="1"/>
          </p:cNvSpPr>
          <p:nvPr>
            <p:ph type="body" sz="quarter" idx="12" hasCustomPrompt="1"/>
          </p:nvPr>
        </p:nvSpPr>
        <p:spPr>
          <a:xfrm>
            <a:off x="6313319" y="135528"/>
            <a:ext cx="5412277" cy="361697"/>
          </a:xfrm>
          <a:prstGeom prst="rect">
            <a:avLst/>
          </a:prstGeom>
        </p:spPr>
        <p:txBody>
          <a:bodyPr/>
          <a:lstStyle>
            <a:lvl1pPr marL="0" marR="0" indent="0" algn="l" defTabSz="412750" rtl="0" eaLnBrk="1" fontAlgn="auto" latinLnBrk="0" hangingPunct="1">
              <a:lnSpc>
                <a:spcPct val="100000"/>
              </a:lnSpc>
              <a:spcBef>
                <a:spcPts val="0"/>
              </a:spcBef>
              <a:spcAft>
                <a:spcPts val="0"/>
              </a:spcAft>
              <a:buClrTx/>
              <a:buSzTx/>
              <a:buFontTx/>
              <a:buNone/>
              <a:tabLst/>
              <a:defRPr sz="2250">
                <a:solidFill>
                  <a:schemeClr val="bg1"/>
                </a:solidFill>
                <a:latin typeface="Arial" charset="0"/>
                <a:ea typeface="Arial" charset="0"/>
                <a:cs typeface="Arial" charset="0"/>
              </a:defRPr>
            </a:lvl1pPr>
          </a:lstStyle>
          <a:p>
            <a:pPr lvl="0"/>
            <a:r>
              <a:rPr lang="sv-SE" dirty="0"/>
              <a:t>Sidans rubrik 45pt</a:t>
            </a:r>
          </a:p>
        </p:txBody>
      </p:sp>
      <p:sp>
        <p:nvSpPr>
          <p:cNvPr id="14" name="Platshållare för text 2"/>
          <p:cNvSpPr>
            <a:spLocks noGrp="1"/>
          </p:cNvSpPr>
          <p:nvPr>
            <p:ph type="body" sz="quarter" idx="13" hasCustomPrompt="1"/>
          </p:nvPr>
        </p:nvSpPr>
        <p:spPr>
          <a:xfrm>
            <a:off x="6313319" y="531768"/>
            <a:ext cx="5412277" cy="361697"/>
          </a:xfrm>
          <a:prstGeom prst="rect">
            <a:avLst/>
          </a:prstGeom>
        </p:spPr>
        <p:txBody>
          <a:bodyPr/>
          <a:lstStyle>
            <a:lvl1pPr marL="0" marR="0" indent="0" algn="l" defTabSz="412750" rtl="0" eaLnBrk="1" fontAlgn="auto" latinLnBrk="0" hangingPunct="1">
              <a:lnSpc>
                <a:spcPct val="100000"/>
              </a:lnSpc>
              <a:spcBef>
                <a:spcPts val="0"/>
              </a:spcBef>
              <a:spcAft>
                <a:spcPts val="0"/>
              </a:spcAft>
              <a:buClrTx/>
              <a:buSzTx/>
              <a:buFontTx/>
              <a:buNone/>
              <a:tabLst/>
              <a:defRPr sz="1750">
                <a:solidFill>
                  <a:schemeClr val="bg1">
                    <a:lumMod val="65000"/>
                  </a:schemeClr>
                </a:solidFill>
                <a:latin typeface="Arial" charset="0"/>
                <a:ea typeface="Arial" charset="0"/>
                <a:cs typeface="Arial" charset="0"/>
              </a:defRPr>
            </a:lvl1pPr>
          </a:lstStyle>
          <a:p>
            <a:pPr lvl="0"/>
            <a:r>
              <a:rPr lang="sv-SE" dirty="0"/>
              <a:t>Eventuell underrubrik 35pt</a:t>
            </a:r>
          </a:p>
        </p:txBody>
      </p:sp>
      <p:sp>
        <p:nvSpPr>
          <p:cNvPr id="8" name="Picture Placeholder 4">
            <a:extLst>
              <a:ext uri="{FF2B5EF4-FFF2-40B4-BE49-F238E27FC236}">
                <a16:creationId xmlns:a16="http://schemas.microsoft.com/office/drawing/2014/main" id="{7DFD4F34-6CB7-954C-9B87-CBB647A1DD1F}"/>
              </a:ext>
            </a:extLst>
          </p:cNvPr>
          <p:cNvSpPr>
            <a:spLocks noGrp="1"/>
          </p:cNvSpPr>
          <p:nvPr>
            <p:ph type="pic" sz="quarter" idx="14" hasCustomPrompt="1"/>
          </p:nvPr>
        </p:nvSpPr>
        <p:spPr>
          <a:xfrm>
            <a:off x="-2977" y="0"/>
            <a:ext cx="5993607" cy="6858000"/>
          </a:xfrm>
          <a:prstGeom prst="rect">
            <a:avLst/>
          </a:prstGeom>
        </p:spPr>
        <p:txBody>
          <a:bodyPr anchor="t"/>
          <a:lstStyle>
            <a:lvl1pPr marL="0" marR="0" indent="0" algn="ctr" defTabSz="412750" rtl="0" eaLnBrk="1" fontAlgn="auto" latinLnBrk="0" hangingPunct="1">
              <a:lnSpc>
                <a:spcPct val="100000"/>
              </a:lnSpc>
              <a:spcBef>
                <a:spcPts val="0"/>
              </a:spcBef>
              <a:spcAft>
                <a:spcPts val="0"/>
              </a:spcAft>
              <a:buClrTx/>
              <a:buSzTx/>
              <a:buFontTx/>
              <a:buNone/>
              <a:tabLst/>
              <a:defRPr sz="1750">
                <a:solidFill>
                  <a:schemeClr val="bg1"/>
                </a:solidFill>
                <a:latin typeface="Arial" panose="020B0604020202020204" pitchFamily="34" charset="0"/>
                <a:cs typeface="Arial" panose="020B0604020202020204" pitchFamily="34" charset="0"/>
              </a:defRPr>
            </a:lvl1pPr>
          </a:lstStyle>
          <a:p>
            <a:pPr marL="0" marR="0" lvl="0" indent="0" algn="ctr" defTabSz="412750" rtl="0" eaLnBrk="1" fontAlgn="auto" latinLnBrk="0" hangingPunct="1">
              <a:lnSpc>
                <a:spcPct val="100000"/>
              </a:lnSpc>
              <a:spcBef>
                <a:spcPts val="0"/>
              </a:spcBef>
              <a:spcAft>
                <a:spcPts val="0"/>
              </a:spcAft>
              <a:buClrTx/>
              <a:buSzTx/>
              <a:buFontTx/>
              <a:buNone/>
              <a:tabLst/>
              <a:defRPr/>
            </a:pPr>
            <a:r>
              <a:rPr lang="en-SE" dirty="0"/>
              <a:t>Klicka på ikonen för att lägga till bild</a:t>
            </a:r>
          </a:p>
          <a:p>
            <a:endParaRPr lang="en-SE" dirty="0"/>
          </a:p>
        </p:txBody>
      </p:sp>
      <p:sp>
        <p:nvSpPr>
          <p:cNvPr id="10" name="Text Placeholder 6">
            <a:extLst>
              <a:ext uri="{FF2B5EF4-FFF2-40B4-BE49-F238E27FC236}">
                <a16:creationId xmlns:a16="http://schemas.microsoft.com/office/drawing/2014/main" id="{277BDDCF-ABDE-7843-B84F-3C93B1F71426}"/>
              </a:ext>
            </a:extLst>
          </p:cNvPr>
          <p:cNvSpPr>
            <a:spLocks noGrp="1"/>
          </p:cNvSpPr>
          <p:nvPr>
            <p:ph type="body" sz="quarter" idx="15" hasCustomPrompt="1"/>
          </p:nvPr>
        </p:nvSpPr>
        <p:spPr>
          <a:xfrm>
            <a:off x="6313319" y="1802607"/>
            <a:ext cx="5412581" cy="4262914"/>
          </a:xfrm>
          <a:prstGeom prst="rect">
            <a:avLst/>
          </a:prstGeom>
        </p:spPr>
        <p:txBody>
          <a:bodyPr/>
          <a:lstStyle>
            <a:lvl1pPr algn="l">
              <a:defRPr sz="1750">
                <a:solidFill>
                  <a:schemeClr val="bg1"/>
                </a:solidFill>
                <a:latin typeface="+mn-lt"/>
              </a:defRPr>
            </a:lvl1pPr>
            <a:lvl2pPr marL="296863" indent="-25400" algn="l">
              <a:tabLst/>
              <a:defRPr sz="1750">
                <a:solidFill>
                  <a:schemeClr val="bg1"/>
                </a:solidFill>
                <a:latin typeface="+mn-lt"/>
              </a:defRPr>
            </a:lvl2pPr>
            <a:lvl3pPr marL="535782" indent="0" algn="l">
              <a:tabLst/>
              <a:defRPr sz="1750">
                <a:solidFill>
                  <a:schemeClr val="bg1"/>
                </a:solidFill>
                <a:latin typeface="+mn-lt"/>
              </a:defRPr>
            </a:lvl3pPr>
            <a:lvl4pPr marL="890588" indent="0" algn="l">
              <a:tabLst/>
              <a:defRPr sz="1750">
                <a:solidFill>
                  <a:schemeClr val="bg1"/>
                </a:solidFill>
                <a:latin typeface="+mn-lt"/>
              </a:defRPr>
            </a:lvl4pPr>
            <a:lvl5pPr marL="1270000" indent="0" algn="l">
              <a:tabLst/>
              <a:defRPr sz="1750">
                <a:solidFill>
                  <a:schemeClr val="bg1"/>
                </a:solidFill>
                <a:latin typeface="+mn-lt"/>
              </a:defRPr>
            </a:lvl5pPr>
          </a:lstStyle>
          <a:p>
            <a:pPr lvl="0"/>
            <a:r>
              <a:rPr lang="en-GB" dirty="0" err="1"/>
              <a:t>Skriv</a:t>
            </a:r>
            <a:r>
              <a:rPr lang="en-GB" dirty="0"/>
              <a:t> text </a:t>
            </a:r>
            <a:r>
              <a:rPr lang="en-GB" dirty="0" err="1"/>
              <a:t>här</a:t>
            </a:r>
            <a:r>
              <a:rPr lang="en-GB" dirty="0"/>
              <a:t>, Arial, 35pt</a:t>
            </a:r>
          </a:p>
          <a:p>
            <a:pPr lvl="0"/>
            <a:endParaRPr lang="en-GB" dirty="0"/>
          </a:p>
          <a:p>
            <a:pPr lvl="0"/>
            <a:r>
              <a:rPr lang="en-GB" dirty="0" err="1"/>
              <a:t>Första</a:t>
            </a:r>
            <a:r>
              <a:rPr lang="en-GB" dirty="0"/>
              <a:t> </a:t>
            </a:r>
            <a:r>
              <a:rPr lang="en-GB" dirty="0" err="1"/>
              <a:t>nivå</a:t>
            </a:r>
            <a:endParaRPr lang="en-GB" dirty="0"/>
          </a:p>
          <a:p>
            <a:pPr lvl="1"/>
            <a:r>
              <a:rPr lang="en-GB" dirty="0" err="1"/>
              <a:t>Andra</a:t>
            </a:r>
            <a:r>
              <a:rPr lang="en-GB" dirty="0"/>
              <a:t> </a:t>
            </a:r>
            <a:r>
              <a:rPr lang="en-GB" dirty="0" err="1"/>
              <a:t>nivå</a:t>
            </a:r>
            <a:endParaRPr lang="en-GB" dirty="0"/>
          </a:p>
          <a:p>
            <a:pPr lvl="2"/>
            <a:r>
              <a:rPr lang="en-GB" dirty="0" err="1"/>
              <a:t>Tredje</a:t>
            </a:r>
            <a:r>
              <a:rPr lang="en-GB" dirty="0"/>
              <a:t> </a:t>
            </a:r>
            <a:r>
              <a:rPr lang="en-GB" dirty="0" err="1"/>
              <a:t>nivå</a:t>
            </a:r>
            <a:endParaRPr lang="en-GB" dirty="0"/>
          </a:p>
          <a:p>
            <a:pPr lvl="3"/>
            <a:r>
              <a:rPr lang="en-GB" dirty="0" err="1"/>
              <a:t>Fjärde</a:t>
            </a:r>
            <a:r>
              <a:rPr lang="en-GB" dirty="0"/>
              <a:t> </a:t>
            </a:r>
            <a:r>
              <a:rPr lang="en-GB" dirty="0" err="1"/>
              <a:t>nivå</a:t>
            </a:r>
            <a:endParaRPr lang="en-GB" dirty="0"/>
          </a:p>
          <a:p>
            <a:pPr lvl="4"/>
            <a:r>
              <a:rPr lang="en-GB" dirty="0" err="1"/>
              <a:t>Femte</a:t>
            </a:r>
            <a:r>
              <a:rPr lang="en-GB" dirty="0"/>
              <a:t> </a:t>
            </a:r>
            <a:r>
              <a:rPr lang="en-GB" dirty="0" err="1"/>
              <a:t>nivå</a:t>
            </a:r>
            <a:endParaRPr lang="en-SE" dirty="0"/>
          </a:p>
        </p:txBody>
      </p:sp>
      <p:pic>
        <p:nvPicPr>
          <p:cNvPr id="9" name="Image" descr="Image">
            <a:extLst>
              <a:ext uri="{FF2B5EF4-FFF2-40B4-BE49-F238E27FC236}">
                <a16:creationId xmlns:a16="http://schemas.microsoft.com/office/drawing/2014/main" id="{894FA2C6-15D5-D440-86AD-9C49AD8DEA2D}"/>
              </a:ext>
            </a:extLst>
          </p:cNvPr>
          <p:cNvPicPr>
            <a:picLocks noChangeAspect="1"/>
          </p:cNvPicPr>
          <p:nvPr/>
        </p:nvPicPr>
        <p:blipFill>
          <a:blip r:embed="rId2"/>
          <a:srcRect/>
          <a:stretch>
            <a:fillRect/>
          </a:stretch>
        </p:blipFill>
        <p:spPr>
          <a:xfrm>
            <a:off x="10700666" y="6384901"/>
            <a:ext cx="1344477" cy="337571"/>
          </a:xfrm>
          <a:prstGeom prst="rect">
            <a:avLst/>
          </a:prstGeom>
          <a:ln w="12700">
            <a:miter lim="400000"/>
          </a:ln>
        </p:spPr>
      </p:pic>
    </p:spTree>
    <p:extLst>
      <p:ext uri="{BB962C8B-B14F-4D97-AF65-F5344CB8AC3E}">
        <p14:creationId xmlns:p14="http://schemas.microsoft.com/office/powerpoint/2010/main" val="3072293030"/>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Nytt avsnitt grå">
    <p:bg>
      <p:bgPr>
        <a:solidFill>
          <a:schemeClr val="tx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58EC79-F416-4E3D-A67E-4A13E8004581}"/>
              </a:ext>
            </a:extLst>
          </p:cNvPr>
          <p:cNvSpPr>
            <a:spLocks noGrp="1"/>
          </p:cNvSpPr>
          <p:nvPr>
            <p:ph type="ctrTitle" hasCustomPrompt="1"/>
          </p:nvPr>
        </p:nvSpPr>
        <p:spPr>
          <a:xfrm>
            <a:off x="365125" y="298552"/>
            <a:ext cx="7693025" cy="777773"/>
          </a:xfrm>
        </p:spPr>
        <p:txBody>
          <a:bodyPr anchor="t" anchorCtr="0"/>
          <a:lstStyle>
            <a:lvl1pPr algn="l">
              <a:defRPr sz="5400">
                <a:solidFill>
                  <a:schemeClr val="bg1"/>
                </a:solidFill>
              </a:defRPr>
            </a:lvl1pPr>
          </a:lstStyle>
          <a:p>
            <a:r>
              <a:rPr lang="sv-SE" dirty="0"/>
              <a:t>Avsnitt, 54pt</a:t>
            </a:r>
          </a:p>
        </p:txBody>
      </p:sp>
      <p:sp>
        <p:nvSpPr>
          <p:cNvPr id="3" name="Underrubrik 2">
            <a:extLst>
              <a:ext uri="{FF2B5EF4-FFF2-40B4-BE49-F238E27FC236}">
                <a16:creationId xmlns:a16="http://schemas.microsoft.com/office/drawing/2014/main" id="{0B04F11C-8931-4F2C-862F-B58C9926FB12}"/>
              </a:ext>
            </a:extLst>
          </p:cNvPr>
          <p:cNvSpPr>
            <a:spLocks noGrp="1"/>
          </p:cNvSpPr>
          <p:nvPr>
            <p:ph type="subTitle" idx="1" hasCustomPrompt="1"/>
          </p:nvPr>
        </p:nvSpPr>
        <p:spPr>
          <a:xfrm>
            <a:off x="365125" y="1077914"/>
            <a:ext cx="7693025" cy="1255711"/>
          </a:xfrm>
        </p:spPr>
        <p:txBody>
          <a:bodyPr anchor="t" anchorCtr="0"/>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 28pt</a:t>
            </a:r>
          </a:p>
        </p:txBody>
      </p:sp>
      <p:pic>
        <p:nvPicPr>
          <p:cNvPr id="10" name="Bildobjekt 9">
            <a:extLst>
              <a:ext uri="{FF2B5EF4-FFF2-40B4-BE49-F238E27FC236}">
                <a16:creationId xmlns:a16="http://schemas.microsoft.com/office/drawing/2014/main" id="{AC1413DD-E967-46CE-8B11-A670B6CB07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1" y="786028"/>
            <a:ext cx="12192002" cy="6080017"/>
          </a:xfrm>
          <a:prstGeom prst="rect">
            <a:avLst/>
          </a:prstGeom>
        </p:spPr>
      </p:pic>
    </p:spTree>
    <p:extLst>
      <p:ext uri="{BB962C8B-B14F-4D97-AF65-F5344CB8AC3E}">
        <p14:creationId xmlns:p14="http://schemas.microsoft.com/office/powerpoint/2010/main" val="20489106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Nytt avsnitt orange">
    <p:bg>
      <p:bgPr>
        <a:solidFill>
          <a:schemeClr val="accent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58EC79-F416-4E3D-A67E-4A13E8004581}"/>
              </a:ext>
            </a:extLst>
          </p:cNvPr>
          <p:cNvSpPr>
            <a:spLocks noGrp="1"/>
          </p:cNvSpPr>
          <p:nvPr>
            <p:ph type="ctrTitle" hasCustomPrompt="1"/>
          </p:nvPr>
        </p:nvSpPr>
        <p:spPr>
          <a:xfrm>
            <a:off x="365125" y="298552"/>
            <a:ext cx="7693025" cy="777773"/>
          </a:xfrm>
        </p:spPr>
        <p:txBody>
          <a:bodyPr anchor="t" anchorCtr="0"/>
          <a:lstStyle>
            <a:lvl1pPr algn="l">
              <a:defRPr sz="5400">
                <a:solidFill>
                  <a:schemeClr val="bg1"/>
                </a:solidFill>
              </a:defRPr>
            </a:lvl1pPr>
          </a:lstStyle>
          <a:p>
            <a:r>
              <a:rPr lang="sv-SE" dirty="0"/>
              <a:t>Avsnitt, 54pt</a:t>
            </a:r>
          </a:p>
        </p:txBody>
      </p:sp>
      <p:sp>
        <p:nvSpPr>
          <p:cNvPr id="3" name="Underrubrik 2">
            <a:extLst>
              <a:ext uri="{FF2B5EF4-FFF2-40B4-BE49-F238E27FC236}">
                <a16:creationId xmlns:a16="http://schemas.microsoft.com/office/drawing/2014/main" id="{0B04F11C-8931-4F2C-862F-B58C9926FB12}"/>
              </a:ext>
            </a:extLst>
          </p:cNvPr>
          <p:cNvSpPr>
            <a:spLocks noGrp="1"/>
          </p:cNvSpPr>
          <p:nvPr>
            <p:ph type="subTitle" idx="1" hasCustomPrompt="1"/>
          </p:nvPr>
        </p:nvSpPr>
        <p:spPr>
          <a:xfrm>
            <a:off x="365125" y="1077914"/>
            <a:ext cx="7693025" cy="1255711"/>
          </a:xfrm>
        </p:spPr>
        <p:txBody>
          <a:bodyPr anchor="t" anchorCtr="0"/>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 28pt</a:t>
            </a:r>
          </a:p>
        </p:txBody>
      </p:sp>
      <p:pic>
        <p:nvPicPr>
          <p:cNvPr id="10" name="Bildobjekt 9">
            <a:extLst>
              <a:ext uri="{FF2B5EF4-FFF2-40B4-BE49-F238E27FC236}">
                <a16:creationId xmlns:a16="http://schemas.microsoft.com/office/drawing/2014/main" id="{AC1413DD-E967-46CE-8B11-A670B6CB07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1" y="786028"/>
            <a:ext cx="12192002" cy="6080017"/>
          </a:xfrm>
          <a:prstGeom prst="rect">
            <a:avLst/>
          </a:prstGeom>
        </p:spPr>
      </p:pic>
    </p:spTree>
    <p:extLst>
      <p:ext uri="{BB962C8B-B14F-4D97-AF65-F5344CB8AC3E}">
        <p14:creationId xmlns:p14="http://schemas.microsoft.com/office/powerpoint/2010/main" val="31776926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Nytt avsnitt gul">
    <p:bg>
      <p:bgPr>
        <a:solidFill>
          <a:schemeClr val="accent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58EC79-F416-4E3D-A67E-4A13E8004581}"/>
              </a:ext>
            </a:extLst>
          </p:cNvPr>
          <p:cNvSpPr>
            <a:spLocks noGrp="1"/>
          </p:cNvSpPr>
          <p:nvPr>
            <p:ph type="ctrTitle" hasCustomPrompt="1"/>
          </p:nvPr>
        </p:nvSpPr>
        <p:spPr>
          <a:xfrm>
            <a:off x="365125" y="298552"/>
            <a:ext cx="7693025" cy="777773"/>
          </a:xfrm>
        </p:spPr>
        <p:txBody>
          <a:bodyPr anchor="t" anchorCtr="0"/>
          <a:lstStyle>
            <a:lvl1pPr algn="l">
              <a:defRPr sz="5400">
                <a:solidFill>
                  <a:schemeClr val="bg1"/>
                </a:solidFill>
              </a:defRPr>
            </a:lvl1pPr>
          </a:lstStyle>
          <a:p>
            <a:r>
              <a:rPr lang="sv-SE" dirty="0"/>
              <a:t>Avsnitt, 54pt</a:t>
            </a:r>
          </a:p>
        </p:txBody>
      </p:sp>
      <p:sp>
        <p:nvSpPr>
          <p:cNvPr id="3" name="Underrubrik 2">
            <a:extLst>
              <a:ext uri="{FF2B5EF4-FFF2-40B4-BE49-F238E27FC236}">
                <a16:creationId xmlns:a16="http://schemas.microsoft.com/office/drawing/2014/main" id="{0B04F11C-8931-4F2C-862F-B58C9926FB12}"/>
              </a:ext>
            </a:extLst>
          </p:cNvPr>
          <p:cNvSpPr>
            <a:spLocks noGrp="1"/>
          </p:cNvSpPr>
          <p:nvPr>
            <p:ph type="subTitle" idx="1" hasCustomPrompt="1"/>
          </p:nvPr>
        </p:nvSpPr>
        <p:spPr>
          <a:xfrm>
            <a:off x="365125" y="1077914"/>
            <a:ext cx="7693025" cy="1255711"/>
          </a:xfrm>
        </p:spPr>
        <p:txBody>
          <a:bodyPr anchor="t" anchorCtr="0"/>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 28pt</a:t>
            </a:r>
          </a:p>
        </p:txBody>
      </p:sp>
      <p:pic>
        <p:nvPicPr>
          <p:cNvPr id="10" name="Bildobjekt 9">
            <a:extLst>
              <a:ext uri="{FF2B5EF4-FFF2-40B4-BE49-F238E27FC236}">
                <a16:creationId xmlns:a16="http://schemas.microsoft.com/office/drawing/2014/main" id="{AC1413DD-E967-46CE-8B11-A670B6CB07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1" y="786028"/>
            <a:ext cx="12192002" cy="6080017"/>
          </a:xfrm>
          <a:prstGeom prst="rect">
            <a:avLst/>
          </a:prstGeom>
        </p:spPr>
      </p:pic>
    </p:spTree>
    <p:extLst>
      <p:ext uri="{BB962C8B-B14F-4D97-AF65-F5344CB8AC3E}">
        <p14:creationId xmlns:p14="http://schemas.microsoft.com/office/powerpoint/2010/main" val="41461759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Nytt avsnitt klarblå">
    <p:bg>
      <p:bgPr>
        <a:solidFill>
          <a:schemeClr val="accent3"/>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58EC79-F416-4E3D-A67E-4A13E8004581}"/>
              </a:ext>
            </a:extLst>
          </p:cNvPr>
          <p:cNvSpPr>
            <a:spLocks noGrp="1"/>
          </p:cNvSpPr>
          <p:nvPr>
            <p:ph type="ctrTitle" hasCustomPrompt="1"/>
          </p:nvPr>
        </p:nvSpPr>
        <p:spPr>
          <a:xfrm>
            <a:off x="365125" y="298552"/>
            <a:ext cx="7693025" cy="777773"/>
          </a:xfrm>
        </p:spPr>
        <p:txBody>
          <a:bodyPr anchor="t" anchorCtr="0"/>
          <a:lstStyle>
            <a:lvl1pPr algn="l">
              <a:defRPr sz="5400">
                <a:solidFill>
                  <a:schemeClr val="bg1"/>
                </a:solidFill>
              </a:defRPr>
            </a:lvl1pPr>
          </a:lstStyle>
          <a:p>
            <a:r>
              <a:rPr lang="sv-SE" dirty="0"/>
              <a:t>Avsnitt, 54pt</a:t>
            </a:r>
          </a:p>
        </p:txBody>
      </p:sp>
      <p:sp>
        <p:nvSpPr>
          <p:cNvPr id="3" name="Underrubrik 2">
            <a:extLst>
              <a:ext uri="{FF2B5EF4-FFF2-40B4-BE49-F238E27FC236}">
                <a16:creationId xmlns:a16="http://schemas.microsoft.com/office/drawing/2014/main" id="{0B04F11C-8931-4F2C-862F-B58C9926FB12}"/>
              </a:ext>
            </a:extLst>
          </p:cNvPr>
          <p:cNvSpPr>
            <a:spLocks noGrp="1"/>
          </p:cNvSpPr>
          <p:nvPr>
            <p:ph type="subTitle" idx="1" hasCustomPrompt="1"/>
          </p:nvPr>
        </p:nvSpPr>
        <p:spPr>
          <a:xfrm>
            <a:off x="365125" y="1077914"/>
            <a:ext cx="7693025" cy="1255711"/>
          </a:xfrm>
        </p:spPr>
        <p:txBody>
          <a:bodyPr anchor="t" anchorCtr="0"/>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 28pt</a:t>
            </a:r>
          </a:p>
        </p:txBody>
      </p:sp>
      <p:pic>
        <p:nvPicPr>
          <p:cNvPr id="10" name="Bildobjekt 9">
            <a:extLst>
              <a:ext uri="{FF2B5EF4-FFF2-40B4-BE49-F238E27FC236}">
                <a16:creationId xmlns:a16="http://schemas.microsoft.com/office/drawing/2014/main" id="{AC1413DD-E967-46CE-8B11-A670B6CB07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1" y="786028"/>
            <a:ext cx="12192002" cy="6080017"/>
          </a:xfrm>
          <a:prstGeom prst="rect">
            <a:avLst/>
          </a:prstGeom>
        </p:spPr>
      </p:pic>
    </p:spTree>
    <p:extLst>
      <p:ext uri="{BB962C8B-B14F-4D97-AF65-F5344CB8AC3E}">
        <p14:creationId xmlns:p14="http://schemas.microsoft.com/office/powerpoint/2010/main" val="16225244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Nytt avsnitt ljusblå">
    <p:bg>
      <p:bgPr>
        <a:solidFill>
          <a:schemeClr val="accent4"/>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58EC79-F416-4E3D-A67E-4A13E8004581}"/>
              </a:ext>
            </a:extLst>
          </p:cNvPr>
          <p:cNvSpPr>
            <a:spLocks noGrp="1"/>
          </p:cNvSpPr>
          <p:nvPr>
            <p:ph type="ctrTitle" hasCustomPrompt="1"/>
          </p:nvPr>
        </p:nvSpPr>
        <p:spPr>
          <a:xfrm>
            <a:off x="365125" y="298552"/>
            <a:ext cx="7693025" cy="777773"/>
          </a:xfrm>
        </p:spPr>
        <p:txBody>
          <a:bodyPr anchor="t" anchorCtr="0"/>
          <a:lstStyle>
            <a:lvl1pPr algn="l">
              <a:defRPr sz="5400">
                <a:solidFill>
                  <a:schemeClr val="bg1"/>
                </a:solidFill>
              </a:defRPr>
            </a:lvl1pPr>
          </a:lstStyle>
          <a:p>
            <a:r>
              <a:rPr lang="sv-SE" dirty="0"/>
              <a:t>Avsnitt, 54pt</a:t>
            </a:r>
          </a:p>
        </p:txBody>
      </p:sp>
      <p:sp>
        <p:nvSpPr>
          <p:cNvPr id="3" name="Underrubrik 2">
            <a:extLst>
              <a:ext uri="{FF2B5EF4-FFF2-40B4-BE49-F238E27FC236}">
                <a16:creationId xmlns:a16="http://schemas.microsoft.com/office/drawing/2014/main" id="{0B04F11C-8931-4F2C-862F-B58C9926FB12}"/>
              </a:ext>
            </a:extLst>
          </p:cNvPr>
          <p:cNvSpPr>
            <a:spLocks noGrp="1"/>
          </p:cNvSpPr>
          <p:nvPr>
            <p:ph type="subTitle" idx="1" hasCustomPrompt="1"/>
          </p:nvPr>
        </p:nvSpPr>
        <p:spPr>
          <a:xfrm>
            <a:off x="365125" y="1077914"/>
            <a:ext cx="7693025" cy="1255711"/>
          </a:xfrm>
        </p:spPr>
        <p:txBody>
          <a:bodyPr anchor="t" anchorCtr="0"/>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 28pt</a:t>
            </a:r>
          </a:p>
        </p:txBody>
      </p:sp>
      <p:pic>
        <p:nvPicPr>
          <p:cNvPr id="10" name="Bildobjekt 9">
            <a:extLst>
              <a:ext uri="{FF2B5EF4-FFF2-40B4-BE49-F238E27FC236}">
                <a16:creationId xmlns:a16="http://schemas.microsoft.com/office/drawing/2014/main" id="{AC1413DD-E967-46CE-8B11-A670B6CB07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1" y="786028"/>
            <a:ext cx="12192002" cy="6080017"/>
          </a:xfrm>
          <a:prstGeom prst="rect">
            <a:avLst/>
          </a:prstGeom>
        </p:spPr>
      </p:pic>
    </p:spTree>
    <p:extLst>
      <p:ext uri="{BB962C8B-B14F-4D97-AF65-F5344CB8AC3E}">
        <p14:creationId xmlns:p14="http://schemas.microsoft.com/office/powerpoint/2010/main" val="22989793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ild och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B15A51B-F5FD-46C6-BB50-13243C98858E}"/>
              </a:ext>
            </a:extLst>
          </p:cNvPr>
          <p:cNvSpPr>
            <a:spLocks noGrp="1"/>
          </p:cNvSpPr>
          <p:nvPr>
            <p:ph type="title" hasCustomPrompt="1"/>
          </p:nvPr>
        </p:nvSpPr>
        <p:spPr>
          <a:xfrm>
            <a:off x="6096001" y="407201"/>
            <a:ext cx="5730874" cy="504825"/>
          </a:xfrm>
        </p:spPr>
        <p:txBody>
          <a:bodyPr/>
          <a:lstStyle>
            <a:lvl1pPr>
              <a:defRPr/>
            </a:lvl1pPr>
          </a:lstStyle>
          <a:p>
            <a:r>
              <a:rPr lang="sv-SE" dirty="0"/>
              <a:t>Rubrik, 40pt</a:t>
            </a:r>
          </a:p>
        </p:txBody>
      </p:sp>
      <p:sp>
        <p:nvSpPr>
          <p:cNvPr id="24" name="Platshållare för text 23">
            <a:extLst>
              <a:ext uri="{FF2B5EF4-FFF2-40B4-BE49-F238E27FC236}">
                <a16:creationId xmlns:a16="http://schemas.microsoft.com/office/drawing/2014/main" id="{65998069-9831-40A0-B692-D602AD46B587}"/>
              </a:ext>
            </a:extLst>
          </p:cNvPr>
          <p:cNvSpPr>
            <a:spLocks noGrp="1"/>
          </p:cNvSpPr>
          <p:nvPr>
            <p:ph type="body" sz="quarter" idx="12" hasCustomPrompt="1"/>
          </p:nvPr>
        </p:nvSpPr>
        <p:spPr>
          <a:xfrm>
            <a:off x="6096000" y="993775"/>
            <a:ext cx="5730875" cy="576263"/>
          </a:xfrm>
        </p:spPr>
        <p:txBody>
          <a:bodyPr/>
          <a:lstStyle>
            <a:lvl1pPr marL="0" indent="0">
              <a:buFontTx/>
              <a:buNone/>
              <a:defRPr sz="2800">
                <a:solidFill>
                  <a:schemeClr val="tx2"/>
                </a:solidFill>
              </a:defRPr>
            </a:lvl1pPr>
          </a:lstStyle>
          <a:p>
            <a:pPr lvl="0"/>
            <a:r>
              <a:rPr lang="sv-SE" dirty="0"/>
              <a:t>Underrubrik, 28pt</a:t>
            </a:r>
          </a:p>
        </p:txBody>
      </p:sp>
      <p:sp>
        <p:nvSpPr>
          <p:cNvPr id="22" name="Platshållare för text 21">
            <a:extLst>
              <a:ext uri="{FF2B5EF4-FFF2-40B4-BE49-F238E27FC236}">
                <a16:creationId xmlns:a16="http://schemas.microsoft.com/office/drawing/2014/main" id="{9C38F87F-9227-4456-B8D0-72C76EB4579E}"/>
              </a:ext>
            </a:extLst>
          </p:cNvPr>
          <p:cNvSpPr>
            <a:spLocks noGrp="1"/>
          </p:cNvSpPr>
          <p:nvPr>
            <p:ph type="body" sz="quarter" idx="11" hasCustomPrompt="1"/>
          </p:nvPr>
        </p:nvSpPr>
        <p:spPr>
          <a:xfrm>
            <a:off x="6096000" y="1990726"/>
            <a:ext cx="5730874" cy="3543300"/>
          </a:xfrm>
        </p:spPr>
        <p:txBody>
          <a:bodyPr/>
          <a:lstStyle/>
          <a:p>
            <a:pPr lvl="0"/>
            <a:r>
              <a:rPr lang="sv-SE" dirty="0"/>
              <a:t>Nivå 1, 32pt</a:t>
            </a:r>
          </a:p>
          <a:p>
            <a:pPr lvl="1"/>
            <a:r>
              <a:rPr lang="sv-SE" dirty="0"/>
              <a:t>Nivå 2, 28pt</a:t>
            </a:r>
          </a:p>
          <a:p>
            <a:pPr lvl="2"/>
            <a:r>
              <a:rPr lang="sv-SE" dirty="0"/>
              <a:t>Nivå 3, 24pt</a:t>
            </a:r>
          </a:p>
          <a:p>
            <a:pPr lvl="3"/>
            <a:r>
              <a:rPr lang="sv-SE" dirty="0"/>
              <a:t>Nivå 4, 20pt</a:t>
            </a:r>
          </a:p>
          <a:p>
            <a:pPr lvl="4"/>
            <a:r>
              <a:rPr lang="sv-SE" dirty="0"/>
              <a:t>Nivå 5, 20pt</a:t>
            </a:r>
          </a:p>
        </p:txBody>
      </p:sp>
      <p:sp>
        <p:nvSpPr>
          <p:cNvPr id="26" name="Platshållare för bild 25">
            <a:extLst>
              <a:ext uri="{FF2B5EF4-FFF2-40B4-BE49-F238E27FC236}">
                <a16:creationId xmlns:a16="http://schemas.microsoft.com/office/drawing/2014/main" id="{28BBEBFD-9041-4D3E-BCBC-2003EE8BBAA3}"/>
              </a:ext>
            </a:extLst>
          </p:cNvPr>
          <p:cNvSpPr>
            <a:spLocks noGrp="1"/>
          </p:cNvSpPr>
          <p:nvPr>
            <p:ph type="pic" sz="quarter" idx="13" hasCustomPrompt="1"/>
          </p:nvPr>
        </p:nvSpPr>
        <p:spPr>
          <a:xfrm>
            <a:off x="0" y="-1"/>
            <a:ext cx="5400000" cy="6858000"/>
          </a:xfrm>
          <a:solidFill>
            <a:schemeClr val="tx2">
              <a:lumMod val="20000"/>
              <a:lumOff val="80000"/>
            </a:schemeClr>
          </a:solidFill>
        </p:spPr>
        <p:txBody>
          <a:bodyPr tIns="180000"/>
          <a:lstStyle>
            <a:lvl1pPr marL="0" indent="0" algn="ctr">
              <a:buFontTx/>
              <a:buNone/>
              <a:defRPr sz="1800"/>
            </a:lvl1pPr>
          </a:lstStyle>
          <a:p>
            <a:r>
              <a:rPr lang="sv-SE" dirty="0"/>
              <a:t>Klicka på ikonen för att lägga till bild</a:t>
            </a:r>
          </a:p>
        </p:txBody>
      </p:sp>
    </p:spTree>
    <p:extLst>
      <p:ext uri="{BB962C8B-B14F-4D97-AF65-F5344CB8AC3E}">
        <p14:creationId xmlns:p14="http://schemas.microsoft.com/office/powerpoint/2010/main" val="215355298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1.emf"/><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152683E2-9A31-4B47-ACFE-390B6E0AF714}"/>
              </a:ext>
            </a:extLst>
          </p:cNvPr>
          <p:cNvSpPr>
            <a:spLocks noGrp="1"/>
          </p:cNvSpPr>
          <p:nvPr>
            <p:ph type="title"/>
          </p:nvPr>
        </p:nvSpPr>
        <p:spPr>
          <a:xfrm>
            <a:off x="365125" y="407201"/>
            <a:ext cx="11461750" cy="1214438"/>
          </a:xfrm>
          <a:prstGeom prst="rect">
            <a:avLst/>
          </a:prstGeom>
        </p:spPr>
        <p:txBody>
          <a:bodyPr vert="horz" lIns="0" tIns="0" rIns="0" bIns="0" rtlCol="0" anchor="t" anchorCtr="0">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81C0710F-3CB3-4F01-9977-A1A69928F1E2}"/>
              </a:ext>
            </a:extLst>
          </p:cNvPr>
          <p:cNvSpPr>
            <a:spLocks noGrp="1"/>
          </p:cNvSpPr>
          <p:nvPr>
            <p:ph type="body" idx="1"/>
          </p:nvPr>
        </p:nvSpPr>
        <p:spPr>
          <a:xfrm>
            <a:off x="365125" y="1990726"/>
            <a:ext cx="11461750" cy="3543300"/>
          </a:xfrm>
          <a:prstGeom prst="rect">
            <a:avLst/>
          </a:prstGeom>
        </p:spPr>
        <p:txBody>
          <a:bodyPr vert="horz" lIns="0" tIns="0" rIns="0" bIns="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a:p>
            <a:pPr lvl="5"/>
            <a:r>
              <a:rPr lang="sv-SE" dirty="0"/>
              <a:t>Nivå 6</a:t>
            </a:r>
          </a:p>
          <a:p>
            <a:pPr lvl="6"/>
            <a:r>
              <a:rPr lang="sv-SE" dirty="0"/>
              <a:t>Nivå 7</a:t>
            </a:r>
          </a:p>
          <a:p>
            <a:pPr lvl="7"/>
            <a:r>
              <a:rPr lang="sv-SE" dirty="0"/>
              <a:t>Nivå 8</a:t>
            </a:r>
          </a:p>
          <a:p>
            <a:pPr lvl="8"/>
            <a:r>
              <a:rPr lang="sv-SE" dirty="0"/>
              <a:t>Nivå 9</a:t>
            </a:r>
          </a:p>
        </p:txBody>
      </p:sp>
      <p:sp>
        <p:nvSpPr>
          <p:cNvPr id="4" name="Platshållare för datum 3">
            <a:extLst>
              <a:ext uri="{FF2B5EF4-FFF2-40B4-BE49-F238E27FC236}">
                <a16:creationId xmlns:a16="http://schemas.microsoft.com/office/drawing/2014/main" id="{907D54BB-8EC7-458A-A082-8AF4306364DF}"/>
              </a:ext>
            </a:extLst>
          </p:cNvPr>
          <p:cNvSpPr>
            <a:spLocks noGrp="1"/>
          </p:cNvSpPr>
          <p:nvPr>
            <p:ph type="dt" sz="half" idx="2"/>
          </p:nvPr>
        </p:nvSpPr>
        <p:spPr>
          <a:xfrm>
            <a:off x="5682000" y="6330159"/>
            <a:ext cx="828000" cy="180000"/>
          </a:xfrm>
          <a:prstGeom prst="rect">
            <a:avLst/>
          </a:prstGeom>
        </p:spPr>
        <p:txBody>
          <a:bodyPr vert="horz" lIns="0" tIns="0" rIns="0" bIns="0" rtlCol="0" anchor="t" anchorCtr="0">
            <a:noAutofit/>
          </a:bodyPr>
          <a:lstStyle>
            <a:lvl1pPr algn="l">
              <a:defRPr sz="1000">
                <a:solidFill>
                  <a:schemeClr val="tx1"/>
                </a:solidFill>
              </a:defRPr>
            </a:lvl1pPr>
          </a:lstStyle>
          <a:p>
            <a:r>
              <a:rPr lang="sv-SE"/>
              <a:t>2020-05-27</a:t>
            </a:r>
            <a:endParaRPr lang="sv-SE" dirty="0"/>
          </a:p>
        </p:txBody>
      </p:sp>
      <p:sp>
        <p:nvSpPr>
          <p:cNvPr id="5" name="Platshållare för sidfot 4">
            <a:extLst>
              <a:ext uri="{FF2B5EF4-FFF2-40B4-BE49-F238E27FC236}">
                <a16:creationId xmlns:a16="http://schemas.microsoft.com/office/drawing/2014/main" id="{5C0A3ABB-C906-40E9-AF35-0DB0B3403226}"/>
              </a:ext>
            </a:extLst>
          </p:cNvPr>
          <p:cNvSpPr>
            <a:spLocks noGrp="1"/>
          </p:cNvSpPr>
          <p:nvPr>
            <p:ph type="ftr" sz="quarter" idx="3"/>
          </p:nvPr>
        </p:nvSpPr>
        <p:spPr>
          <a:xfrm>
            <a:off x="1215890" y="6330588"/>
            <a:ext cx="4266000" cy="180000"/>
          </a:xfrm>
          <a:prstGeom prst="rect">
            <a:avLst/>
          </a:prstGeom>
        </p:spPr>
        <p:txBody>
          <a:bodyPr vert="horz" lIns="0" tIns="0" rIns="0" bIns="0" rtlCol="0" anchor="t" anchorCtr="0">
            <a:noAutofit/>
          </a:bodyPr>
          <a:lstStyle>
            <a:lvl1pPr algn="l">
              <a:defRPr sz="1000">
                <a:solidFill>
                  <a:schemeClr val="tx1"/>
                </a:solidFill>
              </a:defRPr>
            </a:lvl1pPr>
          </a:lstStyle>
          <a:p>
            <a:r>
              <a:rPr lang="sv-SE"/>
              <a:t>Sidfot</a:t>
            </a:r>
            <a:endParaRPr lang="sv-SE" dirty="0"/>
          </a:p>
        </p:txBody>
      </p:sp>
      <p:sp>
        <p:nvSpPr>
          <p:cNvPr id="6" name="Platshållare för bildnummer 5">
            <a:extLst>
              <a:ext uri="{FF2B5EF4-FFF2-40B4-BE49-F238E27FC236}">
                <a16:creationId xmlns:a16="http://schemas.microsoft.com/office/drawing/2014/main" id="{37249AA9-CC7D-40E0-9894-3652F2EE8CF5}"/>
              </a:ext>
            </a:extLst>
          </p:cNvPr>
          <p:cNvSpPr>
            <a:spLocks noGrp="1"/>
          </p:cNvSpPr>
          <p:nvPr>
            <p:ph type="sldNum" sz="quarter" idx="4"/>
          </p:nvPr>
        </p:nvSpPr>
        <p:spPr>
          <a:xfrm>
            <a:off x="365125" y="6330588"/>
            <a:ext cx="648000" cy="180000"/>
          </a:xfrm>
          <a:prstGeom prst="rect">
            <a:avLst/>
          </a:prstGeom>
        </p:spPr>
        <p:txBody>
          <a:bodyPr vert="horz" lIns="0" tIns="0" rIns="0" bIns="0" rtlCol="0" anchor="t" anchorCtr="0">
            <a:noAutofit/>
          </a:bodyPr>
          <a:lstStyle>
            <a:lvl1pPr algn="l">
              <a:defRPr sz="1000">
                <a:solidFill>
                  <a:schemeClr val="tx1"/>
                </a:solidFill>
              </a:defRPr>
            </a:lvl1pPr>
          </a:lstStyle>
          <a:p>
            <a:fld id="{AE086683-F536-42AB-ABBC-F4803DFE8DBC}" type="slidenum">
              <a:rPr lang="sv-SE" smtClean="0"/>
              <a:pPr/>
              <a:t>‹#›</a:t>
            </a:fld>
            <a:endParaRPr lang="sv-SE" dirty="0"/>
          </a:p>
        </p:txBody>
      </p:sp>
      <p:pic>
        <p:nvPicPr>
          <p:cNvPr id="13" name="Bildobjekt 12">
            <a:extLst>
              <a:ext uri="{FF2B5EF4-FFF2-40B4-BE49-F238E27FC236}">
                <a16:creationId xmlns:a16="http://schemas.microsoft.com/office/drawing/2014/main" id="{7C43B842-483D-4476-B827-E3D2073CE185}"/>
              </a:ext>
            </a:extLst>
          </p:cNvPr>
          <p:cNvPicPr>
            <a:picLocks noChangeAspect="1"/>
          </p:cNvPicPr>
          <p:nvPr userDrawn="1"/>
        </p:nvPicPr>
        <p:blipFill>
          <a:blip r:embed="rId39">
            <a:extLst>
              <a:ext uri="{28A0092B-C50C-407E-A947-70E740481C1C}">
                <a14:useLocalDpi xmlns:a14="http://schemas.microsoft.com/office/drawing/2010/main" val="0"/>
              </a:ext>
            </a:extLst>
          </a:blip>
          <a:stretch>
            <a:fillRect/>
          </a:stretch>
        </p:blipFill>
        <p:spPr>
          <a:xfrm>
            <a:off x="11043919" y="6127622"/>
            <a:ext cx="792480" cy="527304"/>
          </a:xfrm>
          <a:prstGeom prst="rect">
            <a:avLst/>
          </a:prstGeom>
        </p:spPr>
      </p:pic>
    </p:spTree>
    <p:extLst>
      <p:ext uri="{BB962C8B-B14F-4D97-AF65-F5344CB8AC3E}">
        <p14:creationId xmlns:p14="http://schemas.microsoft.com/office/powerpoint/2010/main" val="149138282"/>
      </p:ext>
    </p:extLst>
  </p:cSld>
  <p:clrMap bg1="lt1" tx1="dk1" bg2="lt2" tx2="dk2" accent1="accent1" accent2="accent2" accent3="accent3" accent4="accent4" accent5="accent5" accent6="accent6" hlink="hlink" folHlink="folHlink"/>
  <p:sldLayoutIdLst>
    <p:sldLayoutId id="2147483658" r:id="rId1"/>
    <p:sldLayoutId id="2147483660" r:id="rId2"/>
    <p:sldLayoutId id="2147483661" r:id="rId3"/>
    <p:sldLayoutId id="2147483662" r:id="rId4"/>
    <p:sldLayoutId id="2147483649" r:id="rId5"/>
    <p:sldLayoutId id="2147483664" r:id="rId6"/>
    <p:sldLayoutId id="2147483665" r:id="rId7"/>
    <p:sldLayoutId id="2147483663" r:id="rId8"/>
    <p:sldLayoutId id="2147483666" r:id="rId9"/>
    <p:sldLayoutId id="2147483668" r:id="rId10"/>
    <p:sldLayoutId id="2147483667" r:id="rId11"/>
    <p:sldLayoutId id="2147483669" r:id="rId12"/>
    <p:sldLayoutId id="2147483670" r:id="rId13"/>
    <p:sldLayoutId id="2147483671" r:id="rId14"/>
    <p:sldLayoutId id="2147483672" r:id="rId15"/>
    <p:sldLayoutId id="2147483673" r:id="rId16"/>
    <p:sldLayoutId id="2147483674" r:id="rId17"/>
    <p:sldLayoutId id="2147483687" r:id="rId18"/>
    <p:sldLayoutId id="2147483688" r:id="rId19"/>
    <p:sldLayoutId id="2147483675" r:id="rId20"/>
    <p:sldLayoutId id="2147483689" r:id="rId21"/>
    <p:sldLayoutId id="2147483676" r:id="rId22"/>
    <p:sldLayoutId id="2147483677" r:id="rId23"/>
    <p:sldLayoutId id="2147483679" r:id="rId24"/>
    <p:sldLayoutId id="2147483680" r:id="rId25"/>
    <p:sldLayoutId id="2147483681" r:id="rId26"/>
    <p:sldLayoutId id="2147483690" r:id="rId27"/>
    <p:sldLayoutId id="2147483691" r:id="rId28"/>
    <p:sldLayoutId id="2147483692" r:id="rId29"/>
    <p:sldLayoutId id="2147483693" r:id="rId30"/>
    <p:sldLayoutId id="2147483654" r:id="rId31"/>
    <p:sldLayoutId id="2147483655" r:id="rId32"/>
    <p:sldLayoutId id="2147483659" r:id="rId33"/>
    <p:sldLayoutId id="2147483678" r:id="rId34"/>
    <p:sldLayoutId id="2147483694" r:id="rId35"/>
    <p:sldLayoutId id="2147483695" r:id="rId36"/>
    <p:sldLayoutId id="2147483696" r:id="rId37"/>
  </p:sldLayoutIdLst>
  <p:hf sldNum="0" hdr="0" ftr="0" dt="0"/>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475200" indent="-4752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990000" indent="-4752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504800" indent="-475200" algn="l" defTabSz="914400" rtl="0" eaLnBrk="1" latinLnBrk="0" hangingPunct="1">
        <a:lnSpc>
          <a:spcPct val="90000"/>
        </a:lnSpc>
        <a:spcBef>
          <a:spcPts val="500"/>
        </a:spcBef>
        <a:buSzPct val="80000"/>
        <a:buFont typeface="Arial" panose="020B0604020202020204" pitchFamily="34" charset="0"/>
        <a:buChar char="•"/>
        <a:defRPr sz="2400" kern="1200">
          <a:solidFill>
            <a:schemeClr val="tx1"/>
          </a:solidFill>
          <a:latin typeface="+mn-lt"/>
          <a:ea typeface="+mn-ea"/>
          <a:cs typeface="+mn-cs"/>
        </a:defRPr>
      </a:lvl3pPr>
      <a:lvl4pPr marL="2019600" indent="-475200" algn="l" defTabSz="914400" rtl="0" eaLnBrk="1" latinLnBrk="0" hangingPunct="1">
        <a:lnSpc>
          <a:spcPct val="90000"/>
        </a:lnSpc>
        <a:spcBef>
          <a:spcPts val="500"/>
        </a:spcBef>
        <a:buSzPct val="80000"/>
        <a:buFont typeface="Arial" panose="020B0604020202020204" pitchFamily="34" charset="0"/>
        <a:buChar char="•"/>
        <a:defRPr sz="2000" kern="1200">
          <a:solidFill>
            <a:schemeClr val="tx1"/>
          </a:solidFill>
          <a:latin typeface="+mn-lt"/>
          <a:ea typeface="+mn-ea"/>
          <a:cs typeface="+mn-cs"/>
        </a:defRPr>
      </a:lvl4pPr>
      <a:lvl5pPr marL="2534400" indent="-475200" algn="l" defTabSz="914400" rtl="0" eaLnBrk="1" latinLnBrk="0" hangingPunct="1">
        <a:lnSpc>
          <a:spcPct val="90000"/>
        </a:lnSpc>
        <a:spcBef>
          <a:spcPts val="500"/>
        </a:spcBef>
        <a:buSzPct val="80000"/>
        <a:buFont typeface="Arial" panose="020B0604020202020204" pitchFamily="34" charset="0"/>
        <a:buChar char="•"/>
        <a:defRPr sz="2000" kern="1200">
          <a:solidFill>
            <a:schemeClr val="tx1"/>
          </a:solidFill>
          <a:latin typeface="+mn-lt"/>
          <a:ea typeface="+mn-ea"/>
          <a:cs typeface="+mn-cs"/>
        </a:defRPr>
      </a:lvl5pPr>
      <a:lvl6pPr marL="3049200" indent="-475200" algn="l" defTabSz="914400" rtl="0" eaLnBrk="1" latinLnBrk="0" hangingPunct="1">
        <a:lnSpc>
          <a:spcPct val="90000"/>
        </a:lnSpc>
        <a:spcBef>
          <a:spcPts val="500"/>
        </a:spcBef>
        <a:buSzPct val="80000"/>
        <a:buFont typeface="Arial" panose="020B0604020202020204" pitchFamily="34" charset="0"/>
        <a:buChar char="•"/>
        <a:defRPr sz="2000" kern="1200">
          <a:solidFill>
            <a:schemeClr val="tx1"/>
          </a:solidFill>
          <a:latin typeface="+mn-lt"/>
          <a:ea typeface="+mn-ea"/>
          <a:cs typeface="+mn-cs"/>
        </a:defRPr>
      </a:lvl6pPr>
      <a:lvl7pPr marL="3564000" indent="-475200" algn="l" defTabSz="914400" rtl="0" eaLnBrk="1" latinLnBrk="0" hangingPunct="1">
        <a:lnSpc>
          <a:spcPct val="90000"/>
        </a:lnSpc>
        <a:spcBef>
          <a:spcPts val="500"/>
        </a:spcBef>
        <a:buSzPct val="80000"/>
        <a:buFont typeface="Arial" panose="020B0604020202020204" pitchFamily="34" charset="0"/>
        <a:buChar char="•"/>
        <a:defRPr sz="2000" kern="1200">
          <a:solidFill>
            <a:schemeClr val="tx1"/>
          </a:solidFill>
          <a:latin typeface="+mn-lt"/>
          <a:ea typeface="+mn-ea"/>
          <a:cs typeface="+mn-cs"/>
        </a:defRPr>
      </a:lvl7pPr>
      <a:lvl8pPr marL="4078800" indent="-475200" algn="l" defTabSz="914400" rtl="0" eaLnBrk="1" latinLnBrk="0" hangingPunct="1">
        <a:lnSpc>
          <a:spcPct val="90000"/>
        </a:lnSpc>
        <a:spcBef>
          <a:spcPts val="500"/>
        </a:spcBef>
        <a:buSzPct val="80000"/>
        <a:buFont typeface="Arial" panose="020B0604020202020204" pitchFamily="34" charset="0"/>
        <a:buChar char="•"/>
        <a:defRPr sz="2000" kern="1200">
          <a:solidFill>
            <a:schemeClr val="tx1"/>
          </a:solidFill>
          <a:latin typeface="+mn-lt"/>
          <a:ea typeface="+mn-ea"/>
          <a:cs typeface="+mn-cs"/>
        </a:defRPr>
      </a:lvl8pPr>
      <a:lvl9pPr marL="4593600" indent="-475200" algn="l" defTabSz="914400" rtl="0" eaLnBrk="1" latinLnBrk="0" hangingPunct="1">
        <a:lnSpc>
          <a:spcPct val="90000"/>
        </a:lnSpc>
        <a:spcBef>
          <a:spcPts val="500"/>
        </a:spcBef>
        <a:buSzPct val="80000"/>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230" userDrawn="1">
          <p15:clr>
            <a:srgbClr val="F26B43"/>
          </p15:clr>
        </p15:guide>
        <p15:guide id="3" pos="7450" userDrawn="1">
          <p15:clr>
            <a:srgbClr val="F26B43"/>
          </p15:clr>
        </p15:guide>
        <p15:guide id="4" orient="horz" pos="2160" userDrawn="1">
          <p15:clr>
            <a:srgbClr val="F26B43"/>
          </p15:clr>
        </p15:guide>
        <p15:guide id="5" orient="horz" pos="250" userDrawn="1">
          <p15:clr>
            <a:srgbClr val="F26B43"/>
          </p15:clr>
        </p15:guide>
        <p15:guide id="6" orient="horz" pos="4065" userDrawn="1">
          <p15:clr>
            <a:srgbClr val="F26B43"/>
          </p15:clr>
        </p15:guide>
        <p15:guide id="7" orient="horz" pos="3486" userDrawn="1">
          <p15:clr>
            <a:srgbClr val="F26B43"/>
          </p15:clr>
        </p15:guide>
        <p15:guide id="8" orient="horz" pos="1245"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25060058-A63F-49BA-B0CD-CA72D1559B72}"/>
              </a:ext>
            </a:extLst>
          </p:cNvPr>
          <p:cNvSpPr>
            <a:spLocks noGrp="1"/>
          </p:cNvSpPr>
          <p:nvPr>
            <p:ph type="ctrTitle"/>
          </p:nvPr>
        </p:nvSpPr>
        <p:spPr/>
        <p:txBody>
          <a:bodyPr/>
          <a:lstStyle/>
          <a:p>
            <a:r>
              <a:rPr lang="sv-SE" dirty="0"/>
              <a:t>Den akademiska vägen</a:t>
            </a:r>
          </a:p>
        </p:txBody>
      </p:sp>
      <p:sp>
        <p:nvSpPr>
          <p:cNvPr id="5" name="Underrubrik 4">
            <a:extLst>
              <a:ext uri="{FF2B5EF4-FFF2-40B4-BE49-F238E27FC236}">
                <a16:creationId xmlns:a16="http://schemas.microsoft.com/office/drawing/2014/main" id="{17BC01AD-2FFF-4408-BA8B-A0A305315D25}"/>
              </a:ext>
            </a:extLst>
          </p:cNvPr>
          <p:cNvSpPr>
            <a:spLocks noGrp="1"/>
          </p:cNvSpPr>
          <p:nvPr>
            <p:ph type="subTitle" idx="1"/>
          </p:nvPr>
        </p:nvSpPr>
        <p:spPr/>
        <p:txBody>
          <a:bodyPr/>
          <a:lstStyle/>
          <a:p>
            <a:r>
              <a:rPr lang="sv-SE" dirty="0"/>
              <a:t>2020/MM/DD</a:t>
            </a:r>
          </a:p>
        </p:txBody>
      </p:sp>
      <p:sp>
        <p:nvSpPr>
          <p:cNvPr id="2" name="Platshållare för text 1">
            <a:extLst>
              <a:ext uri="{FF2B5EF4-FFF2-40B4-BE49-F238E27FC236}">
                <a16:creationId xmlns:a16="http://schemas.microsoft.com/office/drawing/2014/main" id="{5D6975F4-5C1E-4E96-8123-A2D284FD5DA8}"/>
              </a:ext>
            </a:extLst>
          </p:cNvPr>
          <p:cNvSpPr>
            <a:spLocks noGrp="1"/>
          </p:cNvSpPr>
          <p:nvPr>
            <p:ph type="body" sz="quarter" idx="10"/>
          </p:nvPr>
        </p:nvSpPr>
        <p:spPr/>
        <p:txBody>
          <a:bodyPr/>
          <a:lstStyle/>
          <a:p>
            <a:r>
              <a:rPr lang="sv-SE" dirty="0"/>
              <a:t>Förnamn, efternamn, titel</a:t>
            </a:r>
          </a:p>
        </p:txBody>
      </p:sp>
    </p:spTree>
    <p:extLst>
      <p:ext uri="{BB962C8B-B14F-4D97-AF65-F5344CB8AC3E}">
        <p14:creationId xmlns:p14="http://schemas.microsoft.com/office/powerpoint/2010/main" val="3687473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CF2725F1-6241-4350-9732-77DA66C4B3B0}"/>
              </a:ext>
            </a:extLst>
          </p:cNvPr>
          <p:cNvSpPr>
            <a:spLocks noGrp="1"/>
          </p:cNvSpPr>
          <p:nvPr>
            <p:ph type="title"/>
          </p:nvPr>
        </p:nvSpPr>
        <p:spPr>
          <a:xfrm>
            <a:off x="365125" y="407201"/>
            <a:ext cx="5730874" cy="504825"/>
          </a:xfrm>
        </p:spPr>
        <p:txBody>
          <a:bodyPr anchor="t">
            <a:normAutofit/>
          </a:bodyPr>
          <a:lstStyle/>
          <a:p>
            <a:r>
              <a:rPr lang="sv-SE" sz="3400" dirty="0"/>
              <a:t>Varför Akavia?</a:t>
            </a:r>
          </a:p>
        </p:txBody>
      </p:sp>
      <p:sp>
        <p:nvSpPr>
          <p:cNvPr id="6" name="Platshållare för text 5">
            <a:extLst>
              <a:ext uri="{FF2B5EF4-FFF2-40B4-BE49-F238E27FC236}">
                <a16:creationId xmlns:a16="http://schemas.microsoft.com/office/drawing/2014/main" id="{9EB85B32-4305-429F-B3B6-770A3A1F4839}"/>
              </a:ext>
            </a:extLst>
          </p:cNvPr>
          <p:cNvSpPr>
            <a:spLocks noGrp="1"/>
          </p:cNvSpPr>
          <p:nvPr>
            <p:ph type="body" sz="quarter" idx="11"/>
          </p:nvPr>
        </p:nvSpPr>
        <p:spPr>
          <a:xfrm>
            <a:off x="365125" y="1990726"/>
            <a:ext cx="5730874" cy="3543300"/>
          </a:xfrm>
        </p:spPr>
        <p:txBody>
          <a:bodyPr>
            <a:normAutofit/>
          </a:bodyPr>
          <a:lstStyle/>
          <a:p>
            <a:pPr marL="285750" indent="-285750"/>
            <a:r>
              <a:rPr lang="sv-SE" dirty="0"/>
              <a:t>Individens förmåga</a:t>
            </a:r>
          </a:p>
          <a:p>
            <a:pPr marL="285750" indent="-285750"/>
            <a:r>
              <a:rPr lang="sv-SE" dirty="0"/>
              <a:t>Partipolitiskt obundet</a:t>
            </a:r>
          </a:p>
          <a:p>
            <a:pPr marL="285750" indent="-285750"/>
            <a:r>
              <a:rPr lang="sv-SE" dirty="0"/>
              <a:t>Experter </a:t>
            </a:r>
            <a:r>
              <a:rPr lang="sv-SE"/>
              <a:t>på din </a:t>
            </a:r>
            <a:r>
              <a:rPr lang="sv-SE" dirty="0"/>
              <a:t>profession</a:t>
            </a:r>
          </a:p>
          <a:p>
            <a:pPr marL="285750" indent="-285750"/>
            <a:r>
              <a:rPr lang="sv-SE" dirty="0"/>
              <a:t>Oavsett sektor eller tjänst</a:t>
            </a:r>
          </a:p>
          <a:p>
            <a:endParaRPr lang="sv-SE" cap="all" dirty="0"/>
          </a:p>
          <a:p>
            <a:endParaRPr lang="sv-SE" dirty="0"/>
          </a:p>
        </p:txBody>
      </p:sp>
      <p:sp>
        <p:nvSpPr>
          <p:cNvPr id="18" name="Text Placeholder 5">
            <a:extLst>
              <a:ext uri="{FF2B5EF4-FFF2-40B4-BE49-F238E27FC236}">
                <a16:creationId xmlns:a16="http://schemas.microsoft.com/office/drawing/2014/main" id="{43619BCC-19C5-44A2-B281-02772C016D13}"/>
              </a:ext>
            </a:extLst>
          </p:cNvPr>
          <p:cNvSpPr>
            <a:spLocks noGrp="1"/>
          </p:cNvSpPr>
          <p:nvPr>
            <p:ph type="body" sz="quarter" idx="17"/>
          </p:nvPr>
        </p:nvSpPr>
        <p:spPr>
          <a:xfrm>
            <a:off x="11043919" y="6127622"/>
            <a:ext cx="792480" cy="527304"/>
          </a:xfrm>
        </p:spPr>
        <p:txBody>
          <a:bodyPr/>
          <a:lstStyle/>
          <a:p>
            <a:endParaRPr lang="en-US"/>
          </a:p>
        </p:txBody>
      </p:sp>
      <p:pic>
        <p:nvPicPr>
          <p:cNvPr id="9" name="Platshållare för bild 8" descr="En bild som visar person, inomhus, person, tittar&#10;&#10;Automatiskt genererad beskrivning">
            <a:extLst>
              <a:ext uri="{FF2B5EF4-FFF2-40B4-BE49-F238E27FC236}">
                <a16:creationId xmlns:a16="http://schemas.microsoft.com/office/drawing/2014/main" id="{1A9AF011-87B3-4A27-AF45-4EE10F069FBE}"/>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3750" r="23750"/>
          <a:stretch>
            <a:fillRect/>
          </a:stretch>
        </p:blipFill>
        <p:spPr/>
      </p:pic>
      <p:sp>
        <p:nvSpPr>
          <p:cNvPr id="5" name="Platshållare för text 4">
            <a:extLst>
              <a:ext uri="{FF2B5EF4-FFF2-40B4-BE49-F238E27FC236}">
                <a16:creationId xmlns:a16="http://schemas.microsoft.com/office/drawing/2014/main" id="{38ECD334-71B8-418F-94F1-A783B46B3A7D}"/>
              </a:ext>
            </a:extLst>
          </p:cNvPr>
          <p:cNvSpPr>
            <a:spLocks noGrp="1"/>
          </p:cNvSpPr>
          <p:nvPr>
            <p:ph type="body" sz="quarter" idx="12"/>
          </p:nvPr>
        </p:nvSpPr>
        <p:spPr/>
        <p:txBody>
          <a:bodyPr/>
          <a:lstStyle/>
          <a:p>
            <a:endParaRPr lang="sv-SE"/>
          </a:p>
        </p:txBody>
      </p:sp>
    </p:spTree>
    <p:extLst>
      <p:ext uri="{BB962C8B-B14F-4D97-AF65-F5344CB8AC3E}">
        <p14:creationId xmlns:p14="http://schemas.microsoft.com/office/powerpoint/2010/main" val="10472962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latshållare för bild 19" descr="En bild som visar person, person, inomhus, sitter&#10;&#10;Automatiskt genererad beskrivning">
            <a:extLst>
              <a:ext uri="{FF2B5EF4-FFF2-40B4-BE49-F238E27FC236}">
                <a16:creationId xmlns:a16="http://schemas.microsoft.com/office/drawing/2014/main" id="{3DCACD0D-FCEB-4721-B7BD-E8A8C185C534}"/>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7818" b="7818"/>
          <a:stretch>
            <a:fillRect/>
          </a:stretch>
        </p:blipFill>
        <p:spPr/>
      </p:pic>
      <p:sp>
        <p:nvSpPr>
          <p:cNvPr id="23" name="Title 1">
            <a:extLst>
              <a:ext uri="{FF2B5EF4-FFF2-40B4-BE49-F238E27FC236}">
                <a16:creationId xmlns:a16="http://schemas.microsoft.com/office/drawing/2014/main" id="{AC25668A-A034-433D-9057-EE0AE6BCEA7F}"/>
              </a:ext>
            </a:extLst>
          </p:cNvPr>
          <p:cNvSpPr>
            <a:spLocks noGrp="1"/>
          </p:cNvSpPr>
          <p:nvPr>
            <p:ph type="title"/>
          </p:nvPr>
        </p:nvSpPr>
        <p:spPr/>
        <p:txBody>
          <a:bodyPr/>
          <a:lstStyle/>
          <a:p>
            <a:r>
              <a:rPr lang="en-US" dirty="0" err="1"/>
              <a:t>Vad</a:t>
            </a:r>
            <a:r>
              <a:rPr lang="en-US" dirty="0"/>
              <a:t> </a:t>
            </a:r>
            <a:r>
              <a:rPr lang="en-US" dirty="0" err="1"/>
              <a:t>får</a:t>
            </a:r>
            <a:r>
              <a:rPr lang="en-US" dirty="0"/>
              <a:t> man </a:t>
            </a:r>
            <a:r>
              <a:rPr lang="en-US" dirty="0" err="1"/>
              <a:t>som</a:t>
            </a:r>
            <a:r>
              <a:rPr lang="en-US" dirty="0"/>
              <a:t> </a:t>
            </a:r>
            <a:r>
              <a:rPr lang="en-US" dirty="0" err="1"/>
              <a:t>medlem</a:t>
            </a:r>
            <a:r>
              <a:rPr lang="en-US" dirty="0"/>
              <a:t>?</a:t>
            </a:r>
          </a:p>
        </p:txBody>
      </p:sp>
      <p:sp>
        <p:nvSpPr>
          <p:cNvPr id="3" name="Platshållare för text 2">
            <a:extLst>
              <a:ext uri="{FF2B5EF4-FFF2-40B4-BE49-F238E27FC236}">
                <a16:creationId xmlns:a16="http://schemas.microsoft.com/office/drawing/2014/main" id="{CF2725F1-6241-4350-9732-77DA66C4B3B0}"/>
              </a:ext>
            </a:extLst>
          </p:cNvPr>
          <p:cNvSpPr>
            <a:spLocks noGrp="1"/>
          </p:cNvSpPr>
          <p:nvPr>
            <p:ph type="body" sz="quarter" idx="12"/>
          </p:nvPr>
        </p:nvSpPr>
        <p:spPr/>
        <p:txBody>
          <a:bodyPr>
            <a:normAutofit/>
          </a:bodyPr>
          <a:lstStyle/>
          <a:p>
            <a:r>
              <a:rPr lang="sv-SE" dirty="0"/>
              <a:t>Medlemsförmåner</a:t>
            </a:r>
          </a:p>
        </p:txBody>
      </p:sp>
      <p:sp>
        <p:nvSpPr>
          <p:cNvPr id="6" name="Platshållare för text 5">
            <a:extLst>
              <a:ext uri="{FF2B5EF4-FFF2-40B4-BE49-F238E27FC236}">
                <a16:creationId xmlns:a16="http://schemas.microsoft.com/office/drawing/2014/main" id="{9EB85B32-4305-429F-B3B6-770A3A1F4839}"/>
              </a:ext>
            </a:extLst>
          </p:cNvPr>
          <p:cNvSpPr>
            <a:spLocks noGrp="1"/>
          </p:cNvSpPr>
          <p:nvPr>
            <p:ph type="body" sz="quarter" idx="21"/>
          </p:nvPr>
        </p:nvSpPr>
        <p:spPr/>
        <p:txBody>
          <a:bodyPr>
            <a:normAutofit fontScale="55000" lnSpcReduction="20000"/>
          </a:bodyPr>
          <a:lstStyle/>
          <a:p>
            <a:pPr marL="0" indent="0">
              <a:buNone/>
            </a:pPr>
            <a:r>
              <a:rPr lang="sv-SE" sz="5100" dirty="0"/>
              <a:t>Trygghet</a:t>
            </a:r>
            <a:br>
              <a:rPr lang="sv-SE" sz="1800" dirty="0"/>
            </a:br>
            <a:endParaRPr lang="sv-SE" sz="1800" dirty="0"/>
          </a:p>
          <a:p>
            <a:r>
              <a:rPr lang="sv-SE" sz="3600" dirty="0"/>
              <a:t>Inkomstförsäkring</a:t>
            </a:r>
          </a:p>
          <a:p>
            <a:r>
              <a:rPr lang="sv-SE" sz="3600" dirty="0"/>
              <a:t>Gruppförsäkringar</a:t>
            </a:r>
          </a:p>
          <a:p>
            <a:r>
              <a:rPr lang="sv-SE" sz="3600" dirty="0"/>
              <a:t>Facklig rådgivning</a:t>
            </a:r>
          </a:p>
          <a:p>
            <a:pPr marL="228600" indent="-228600">
              <a:buFont typeface="Arial" panose="020B0604020202020204" pitchFamily="34" charset="0"/>
              <a:buChar char="•"/>
            </a:pPr>
            <a:endParaRPr lang="sv-SE" sz="1800" dirty="0"/>
          </a:p>
          <a:p>
            <a:pPr marL="0" indent="0">
              <a:buNone/>
            </a:pPr>
            <a:r>
              <a:rPr lang="sv-SE" sz="5100" dirty="0"/>
              <a:t>Verktyg</a:t>
            </a:r>
          </a:p>
          <a:p>
            <a:endParaRPr lang="sv-SE" sz="1800" dirty="0"/>
          </a:p>
          <a:p>
            <a:r>
              <a:rPr lang="sv-SE" sz="3600" dirty="0"/>
              <a:t>Lönestatistik</a:t>
            </a:r>
          </a:p>
          <a:p>
            <a:r>
              <a:rPr lang="sv-SE" sz="3600" dirty="0"/>
              <a:t>Karriärtjänster</a:t>
            </a:r>
          </a:p>
          <a:p>
            <a:r>
              <a:rPr lang="sv-SE" sz="3600" dirty="0"/>
              <a:t>Nätverk, event och seminarier</a:t>
            </a:r>
          </a:p>
          <a:p>
            <a:endParaRPr lang="sv-SE" sz="1500" dirty="0"/>
          </a:p>
          <a:p>
            <a:endParaRPr lang="sv-SE" sz="1500" dirty="0"/>
          </a:p>
        </p:txBody>
      </p:sp>
      <p:sp>
        <p:nvSpPr>
          <p:cNvPr id="10" name="Platshållare för text 9">
            <a:extLst>
              <a:ext uri="{FF2B5EF4-FFF2-40B4-BE49-F238E27FC236}">
                <a16:creationId xmlns:a16="http://schemas.microsoft.com/office/drawing/2014/main" id="{5AF89F9F-D05B-402E-B103-7F9EDE4F4635}"/>
              </a:ext>
            </a:extLst>
          </p:cNvPr>
          <p:cNvSpPr>
            <a:spLocks noGrp="1"/>
          </p:cNvSpPr>
          <p:nvPr>
            <p:ph type="body" sz="quarter" idx="23"/>
          </p:nvPr>
        </p:nvSpPr>
        <p:spPr/>
        <p:txBody>
          <a:bodyPr/>
          <a:lstStyle/>
          <a:p>
            <a:endParaRPr lang="sv-SE"/>
          </a:p>
        </p:txBody>
      </p:sp>
    </p:spTree>
    <p:extLst>
      <p:ext uri="{BB962C8B-B14F-4D97-AF65-F5344CB8AC3E}">
        <p14:creationId xmlns:p14="http://schemas.microsoft.com/office/powerpoint/2010/main" val="27465046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latshållare för bild 9" descr="En bild som visar sitter, bord, par, bit&#10;&#10;Automatiskt genererad beskrivning">
            <a:extLst>
              <a:ext uri="{FF2B5EF4-FFF2-40B4-BE49-F238E27FC236}">
                <a16:creationId xmlns:a16="http://schemas.microsoft.com/office/drawing/2014/main" id="{794A2D7F-3A78-430B-B483-1181B6269910}"/>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1547" t="23746" r="34706" b="22472"/>
          <a:stretch/>
        </p:blipFill>
        <p:spPr>
          <a:xfrm>
            <a:off x="0" y="0"/>
            <a:ext cx="12193200" cy="6858000"/>
          </a:xfrm>
        </p:spPr>
      </p:pic>
      <p:sp>
        <p:nvSpPr>
          <p:cNvPr id="19" name="Title 1">
            <a:extLst>
              <a:ext uri="{FF2B5EF4-FFF2-40B4-BE49-F238E27FC236}">
                <a16:creationId xmlns:a16="http://schemas.microsoft.com/office/drawing/2014/main" id="{3056DF78-F178-4E5C-9DFB-AB906463CD33}"/>
              </a:ext>
            </a:extLst>
          </p:cNvPr>
          <p:cNvSpPr>
            <a:spLocks noGrp="1"/>
          </p:cNvSpPr>
          <p:nvPr>
            <p:ph type="title"/>
          </p:nvPr>
        </p:nvSpPr>
        <p:spPr/>
        <p:txBody>
          <a:bodyPr anchor="t">
            <a:normAutofit/>
          </a:bodyPr>
          <a:lstStyle/>
          <a:p>
            <a:r>
              <a:rPr lang="sv-SE" sz="3400" dirty="0"/>
              <a:t>Vad kostar det?</a:t>
            </a:r>
          </a:p>
        </p:txBody>
      </p:sp>
      <p:sp>
        <p:nvSpPr>
          <p:cNvPr id="5" name="Platshållare för text 4">
            <a:extLst>
              <a:ext uri="{FF2B5EF4-FFF2-40B4-BE49-F238E27FC236}">
                <a16:creationId xmlns:a16="http://schemas.microsoft.com/office/drawing/2014/main" id="{2F9279AD-25AC-4646-99A1-49B1C70151B2}"/>
              </a:ext>
            </a:extLst>
          </p:cNvPr>
          <p:cNvSpPr>
            <a:spLocks noGrp="1"/>
          </p:cNvSpPr>
          <p:nvPr>
            <p:ph type="body" sz="quarter" idx="12"/>
          </p:nvPr>
        </p:nvSpPr>
        <p:spPr/>
        <p:txBody>
          <a:bodyPr>
            <a:normAutofit/>
          </a:bodyPr>
          <a:lstStyle/>
          <a:p>
            <a:r>
              <a:rPr lang="sv-SE" sz="2700" dirty="0"/>
              <a:t>Medlemsavgifter</a:t>
            </a:r>
          </a:p>
          <a:p>
            <a:endParaRPr lang="sv-SE" sz="2700" dirty="0"/>
          </a:p>
        </p:txBody>
      </p:sp>
      <p:sp>
        <p:nvSpPr>
          <p:cNvPr id="2" name="Platshållare för text 1">
            <a:extLst>
              <a:ext uri="{FF2B5EF4-FFF2-40B4-BE49-F238E27FC236}">
                <a16:creationId xmlns:a16="http://schemas.microsoft.com/office/drawing/2014/main" id="{00795870-C827-4C77-A553-17FF8D7E541E}"/>
              </a:ext>
            </a:extLst>
          </p:cNvPr>
          <p:cNvSpPr>
            <a:spLocks noGrp="1"/>
          </p:cNvSpPr>
          <p:nvPr>
            <p:ph type="body" sz="quarter" idx="21"/>
          </p:nvPr>
        </p:nvSpPr>
        <p:spPr/>
        <p:txBody>
          <a:bodyPr>
            <a:normAutofit/>
          </a:bodyPr>
          <a:lstStyle/>
          <a:p>
            <a:pPr>
              <a:spcAft>
                <a:spcPts val="600"/>
              </a:spcAft>
            </a:pPr>
            <a:r>
              <a:rPr lang="sv-SE" dirty="0"/>
              <a:t>Yrkesverksam medlem</a:t>
            </a:r>
            <a:br>
              <a:rPr lang="sv-SE" dirty="0"/>
            </a:br>
            <a:br>
              <a:rPr lang="sv-SE" dirty="0"/>
            </a:br>
            <a:r>
              <a:rPr lang="sv-SE" dirty="0"/>
              <a:t>410 kr/månad</a:t>
            </a:r>
            <a:br>
              <a:rPr lang="sv-SE" dirty="0"/>
            </a:br>
            <a:r>
              <a:rPr lang="sv-SE" dirty="0"/>
              <a:t>Inklusive a-kassa (110 kr) och inkomstförsäkring</a:t>
            </a:r>
          </a:p>
          <a:p>
            <a:pPr>
              <a:spcAft>
                <a:spcPts val="600"/>
              </a:spcAft>
            </a:pPr>
            <a:endParaRPr lang="sv-SE" dirty="0"/>
          </a:p>
        </p:txBody>
      </p:sp>
      <p:sp>
        <p:nvSpPr>
          <p:cNvPr id="3" name="Platshållare för text 2">
            <a:extLst>
              <a:ext uri="{FF2B5EF4-FFF2-40B4-BE49-F238E27FC236}">
                <a16:creationId xmlns:a16="http://schemas.microsoft.com/office/drawing/2014/main" id="{CF303C30-265C-493D-8CFB-792876F4B204}"/>
              </a:ext>
            </a:extLst>
          </p:cNvPr>
          <p:cNvSpPr>
            <a:spLocks noGrp="1"/>
          </p:cNvSpPr>
          <p:nvPr>
            <p:ph type="body" sz="quarter" idx="22"/>
          </p:nvPr>
        </p:nvSpPr>
        <p:spPr/>
        <p:txBody>
          <a:bodyPr/>
          <a:lstStyle/>
          <a:p>
            <a:r>
              <a:rPr lang="sv-SE" dirty="0"/>
              <a:t>Studenter</a:t>
            </a:r>
            <a:br>
              <a:rPr lang="sv-SE" dirty="0"/>
            </a:br>
            <a:br>
              <a:rPr lang="sv-SE" dirty="0"/>
            </a:br>
            <a:r>
              <a:rPr lang="sv-SE" dirty="0"/>
              <a:t>Kostnadsfritt hela studietiden utan a-kassa eller inkomstförsäkring </a:t>
            </a:r>
          </a:p>
          <a:p>
            <a:endParaRPr lang="sv-SE" dirty="0"/>
          </a:p>
        </p:txBody>
      </p:sp>
      <p:sp>
        <p:nvSpPr>
          <p:cNvPr id="4" name="Platshållare för text 3">
            <a:extLst>
              <a:ext uri="{FF2B5EF4-FFF2-40B4-BE49-F238E27FC236}">
                <a16:creationId xmlns:a16="http://schemas.microsoft.com/office/drawing/2014/main" id="{163BF0FC-3A2A-48D4-892D-A0C744285A3C}"/>
              </a:ext>
            </a:extLst>
          </p:cNvPr>
          <p:cNvSpPr>
            <a:spLocks noGrp="1"/>
          </p:cNvSpPr>
          <p:nvPr>
            <p:ph type="body" sz="quarter" idx="23"/>
          </p:nvPr>
        </p:nvSpPr>
        <p:spPr/>
        <p:txBody>
          <a:bodyPr/>
          <a:lstStyle/>
          <a:p>
            <a:endParaRPr lang="sv-SE"/>
          </a:p>
        </p:txBody>
      </p:sp>
    </p:spTree>
    <p:extLst>
      <p:ext uri="{BB962C8B-B14F-4D97-AF65-F5344CB8AC3E}">
        <p14:creationId xmlns:p14="http://schemas.microsoft.com/office/powerpoint/2010/main" val="40906981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tshållare för innehåll 8" descr="En bild som visar kläder, person, kvinna, leende&#10;&#10;Automatiskt genererad beskrivning">
            <a:extLst>
              <a:ext uri="{FF2B5EF4-FFF2-40B4-BE49-F238E27FC236}">
                <a16:creationId xmlns:a16="http://schemas.microsoft.com/office/drawing/2014/main" id="{C9628079-32B1-4D72-89B1-1F6FB76C5AF8}"/>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t="7818" b="7818"/>
          <a:stretch/>
        </p:blipFill>
        <p:spPr>
          <a:noFill/>
        </p:spPr>
      </p:pic>
      <p:sp>
        <p:nvSpPr>
          <p:cNvPr id="15" name="Title 2">
            <a:extLst>
              <a:ext uri="{FF2B5EF4-FFF2-40B4-BE49-F238E27FC236}">
                <a16:creationId xmlns:a16="http://schemas.microsoft.com/office/drawing/2014/main" id="{B39A8929-877A-47C9-879A-2FE13F822FC0}"/>
              </a:ext>
            </a:extLst>
          </p:cNvPr>
          <p:cNvSpPr>
            <a:spLocks noGrp="1"/>
          </p:cNvSpPr>
          <p:nvPr>
            <p:ph type="title"/>
          </p:nvPr>
        </p:nvSpPr>
        <p:spPr/>
        <p:txBody>
          <a:bodyPr anchor="t">
            <a:normAutofit/>
          </a:bodyPr>
          <a:lstStyle/>
          <a:p>
            <a:r>
              <a:rPr lang="sv-SE" sz="3400" dirty="0"/>
              <a:t>Frågor?</a:t>
            </a:r>
            <a:r>
              <a:rPr lang="en-US" sz="3400" dirty="0"/>
              <a:t> </a:t>
            </a:r>
          </a:p>
        </p:txBody>
      </p:sp>
      <p:sp>
        <p:nvSpPr>
          <p:cNvPr id="16" name="Platshållare för text 2">
            <a:extLst>
              <a:ext uri="{FF2B5EF4-FFF2-40B4-BE49-F238E27FC236}">
                <a16:creationId xmlns:a16="http://schemas.microsoft.com/office/drawing/2014/main" id="{D1406B3C-E6BD-43E4-9A1F-A54FC04B0A91}"/>
              </a:ext>
            </a:extLst>
          </p:cNvPr>
          <p:cNvSpPr>
            <a:spLocks noGrp="1"/>
          </p:cNvSpPr>
          <p:nvPr>
            <p:ph type="body" sz="quarter" idx="12"/>
          </p:nvPr>
        </p:nvSpPr>
        <p:spPr/>
        <p:txBody>
          <a:bodyPr>
            <a:normAutofit/>
          </a:bodyPr>
          <a:lstStyle/>
          <a:p>
            <a:r>
              <a:rPr lang="sv-SE" dirty="0">
                <a:solidFill>
                  <a:schemeClr val="bg1"/>
                </a:solidFill>
              </a:rPr>
              <a:t>fornamn.efternamn@akavia.se</a:t>
            </a:r>
          </a:p>
        </p:txBody>
      </p:sp>
      <p:sp>
        <p:nvSpPr>
          <p:cNvPr id="11" name="Platshållare för text 10">
            <a:extLst>
              <a:ext uri="{FF2B5EF4-FFF2-40B4-BE49-F238E27FC236}">
                <a16:creationId xmlns:a16="http://schemas.microsoft.com/office/drawing/2014/main" id="{6E50322C-757A-4A4D-895C-4ACE842E6D57}"/>
              </a:ext>
            </a:extLst>
          </p:cNvPr>
          <p:cNvSpPr>
            <a:spLocks noGrp="1"/>
          </p:cNvSpPr>
          <p:nvPr>
            <p:ph type="body" sz="quarter" idx="21"/>
          </p:nvPr>
        </p:nvSpPr>
        <p:spPr/>
        <p:txBody>
          <a:bodyPr/>
          <a:lstStyle/>
          <a:p>
            <a:endParaRPr lang="sv-SE" dirty="0"/>
          </a:p>
        </p:txBody>
      </p:sp>
      <p:sp>
        <p:nvSpPr>
          <p:cNvPr id="12" name="Platshållare för text 11">
            <a:extLst>
              <a:ext uri="{FF2B5EF4-FFF2-40B4-BE49-F238E27FC236}">
                <a16:creationId xmlns:a16="http://schemas.microsoft.com/office/drawing/2014/main" id="{34EA2B18-F3CB-4658-B57D-51BBD7B59EF3}"/>
              </a:ext>
            </a:extLst>
          </p:cNvPr>
          <p:cNvSpPr>
            <a:spLocks noGrp="1"/>
          </p:cNvSpPr>
          <p:nvPr>
            <p:ph type="body" sz="quarter" idx="22"/>
          </p:nvPr>
        </p:nvSpPr>
        <p:spPr/>
        <p:txBody>
          <a:bodyPr/>
          <a:lstStyle/>
          <a:p>
            <a:endParaRPr lang="sv-SE"/>
          </a:p>
        </p:txBody>
      </p:sp>
      <p:sp>
        <p:nvSpPr>
          <p:cNvPr id="13" name="Platshållare för text 12">
            <a:extLst>
              <a:ext uri="{FF2B5EF4-FFF2-40B4-BE49-F238E27FC236}">
                <a16:creationId xmlns:a16="http://schemas.microsoft.com/office/drawing/2014/main" id="{00FBD0FF-291E-4DE3-96DB-E376FDE23B38}"/>
              </a:ext>
            </a:extLst>
          </p:cNvPr>
          <p:cNvSpPr>
            <a:spLocks noGrp="1"/>
          </p:cNvSpPr>
          <p:nvPr>
            <p:ph type="body" sz="quarter" idx="23"/>
          </p:nvPr>
        </p:nvSpPr>
        <p:spPr/>
        <p:txBody>
          <a:bodyPr/>
          <a:lstStyle/>
          <a:p>
            <a:endParaRPr lang="sv-SE"/>
          </a:p>
        </p:txBody>
      </p:sp>
    </p:spTree>
    <p:extLst>
      <p:ext uri="{BB962C8B-B14F-4D97-AF65-F5344CB8AC3E}">
        <p14:creationId xmlns:p14="http://schemas.microsoft.com/office/powerpoint/2010/main" val="33618010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7">
            <a:extLst>
              <a:ext uri="{FF2B5EF4-FFF2-40B4-BE49-F238E27FC236}">
                <a16:creationId xmlns:a16="http://schemas.microsoft.com/office/drawing/2014/main" id="{7FE7CAA0-69DA-4621-8757-E0D1583D4507}"/>
              </a:ext>
            </a:extLst>
          </p:cNvPr>
          <p:cNvSpPr>
            <a:spLocks noGrp="1"/>
          </p:cNvSpPr>
          <p:nvPr>
            <p:ph type="ctrTitle"/>
          </p:nvPr>
        </p:nvSpPr>
        <p:spPr/>
        <p:txBody>
          <a:bodyPr/>
          <a:lstStyle/>
          <a:p>
            <a:r>
              <a:rPr lang="sv-SE" dirty="0"/>
              <a:t>Tack!</a:t>
            </a:r>
          </a:p>
        </p:txBody>
      </p:sp>
      <p:sp>
        <p:nvSpPr>
          <p:cNvPr id="9" name="Underrubrik 8">
            <a:extLst>
              <a:ext uri="{FF2B5EF4-FFF2-40B4-BE49-F238E27FC236}">
                <a16:creationId xmlns:a16="http://schemas.microsoft.com/office/drawing/2014/main" id="{C1AE94EC-ECB0-4CAC-9C15-CEEB2A72E645}"/>
              </a:ext>
            </a:extLst>
          </p:cNvPr>
          <p:cNvSpPr>
            <a:spLocks noGrp="1"/>
          </p:cNvSpPr>
          <p:nvPr>
            <p:ph type="subTitle" idx="1"/>
          </p:nvPr>
        </p:nvSpPr>
        <p:spPr/>
        <p:txBody>
          <a:bodyPr/>
          <a:lstStyle/>
          <a:p>
            <a:r>
              <a:rPr lang="sv-SE" dirty="0"/>
              <a:t>info@akavia.se</a:t>
            </a:r>
          </a:p>
        </p:txBody>
      </p:sp>
      <p:sp>
        <p:nvSpPr>
          <p:cNvPr id="10" name="Platshållare för text 9">
            <a:extLst>
              <a:ext uri="{FF2B5EF4-FFF2-40B4-BE49-F238E27FC236}">
                <a16:creationId xmlns:a16="http://schemas.microsoft.com/office/drawing/2014/main" id="{BC5390D7-6CAB-4FAE-9F02-9E00574720DC}"/>
              </a:ext>
            </a:extLst>
          </p:cNvPr>
          <p:cNvSpPr>
            <a:spLocks noGrp="1"/>
          </p:cNvSpPr>
          <p:nvPr>
            <p:ph type="body" sz="quarter" idx="11"/>
          </p:nvPr>
        </p:nvSpPr>
        <p:spPr/>
        <p:txBody>
          <a:bodyPr/>
          <a:lstStyle/>
          <a:p>
            <a:r>
              <a:rPr lang="sv-SE" dirty="0"/>
              <a:t>akavia.se</a:t>
            </a:r>
          </a:p>
        </p:txBody>
      </p:sp>
    </p:spTree>
    <p:extLst>
      <p:ext uri="{BB962C8B-B14F-4D97-AF65-F5344CB8AC3E}">
        <p14:creationId xmlns:p14="http://schemas.microsoft.com/office/powerpoint/2010/main" val="14040153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latshållare för bild 10">
            <a:extLst>
              <a:ext uri="{FF2B5EF4-FFF2-40B4-BE49-F238E27FC236}">
                <a16:creationId xmlns:a16="http://schemas.microsoft.com/office/drawing/2014/main" id="{3F35D580-ADF8-4AAC-A345-3298D4E190ED}"/>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tretch/>
        </p:blipFill>
        <p:spPr>
          <a:xfrm>
            <a:off x="0" y="0"/>
            <a:ext cx="12192000" cy="6858000"/>
          </a:xfrm>
          <a:noFill/>
        </p:spPr>
      </p:pic>
      <p:sp>
        <p:nvSpPr>
          <p:cNvPr id="14" name="Title 1">
            <a:extLst>
              <a:ext uri="{FF2B5EF4-FFF2-40B4-BE49-F238E27FC236}">
                <a16:creationId xmlns:a16="http://schemas.microsoft.com/office/drawing/2014/main" id="{9B51BDA9-5054-413B-AA99-FA6BD780DE17}"/>
              </a:ext>
            </a:extLst>
          </p:cNvPr>
          <p:cNvSpPr>
            <a:spLocks noGrp="1"/>
          </p:cNvSpPr>
          <p:nvPr>
            <p:ph type="title"/>
          </p:nvPr>
        </p:nvSpPr>
        <p:spPr>
          <a:xfrm>
            <a:off x="365125" y="407201"/>
            <a:ext cx="11461750" cy="604837"/>
          </a:xfrm>
        </p:spPr>
        <p:txBody>
          <a:bodyPr anchor="t">
            <a:normAutofit/>
          </a:bodyPr>
          <a:lstStyle/>
          <a:p>
            <a:r>
              <a:rPr lang="en-US"/>
              <a:t>Agenda </a:t>
            </a:r>
          </a:p>
        </p:txBody>
      </p:sp>
      <p:sp>
        <p:nvSpPr>
          <p:cNvPr id="16" name="Text Placeholder 2">
            <a:extLst>
              <a:ext uri="{FF2B5EF4-FFF2-40B4-BE49-F238E27FC236}">
                <a16:creationId xmlns:a16="http://schemas.microsoft.com/office/drawing/2014/main" id="{FA2DEDA3-AE2F-4473-811C-06113ABE4A2A}"/>
              </a:ext>
            </a:extLst>
          </p:cNvPr>
          <p:cNvSpPr>
            <a:spLocks noGrp="1"/>
          </p:cNvSpPr>
          <p:nvPr>
            <p:ph type="body" sz="quarter" idx="10"/>
          </p:nvPr>
        </p:nvSpPr>
        <p:spPr>
          <a:xfrm>
            <a:off x="365125" y="1082675"/>
            <a:ext cx="11461750" cy="428073"/>
          </a:xfrm>
        </p:spPr>
        <p:txBody>
          <a:bodyPr>
            <a:normAutofit/>
          </a:bodyPr>
          <a:lstStyle/>
          <a:p>
            <a:r>
              <a:rPr lang="sv-SE" dirty="0"/>
              <a:t>Vad står vi för och vilka är våra medlemmar</a:t>
            </a:r>
          </a:p>
          <a:p>
            <a:endParaRPr lang="en-US" dirty="0"/>
          </a:p>
        </p:txBody>
      </p:sp>
      <p:sp>
        <p:nvSpPr>
          <p:cNvPr id="18" name="Text Placeholder 3">
            <a:extLst>
              <a:ext uri="{FF2B5EF4-FFF2-40B4-BE49-F238E27FC236}">
                <a16:creationId xmlns:a16="http://schemas.microsoft.com/office/drawing/2014/main" id="{188AF43F-0715-4F3F-A8CC-1D3EAD16DD8F}"/>
              </a:ext>
            </a:extLst>
          </p:cNvPr>
          <p:cNvSpPr>
            <a:spLocks noGrp="1"/>
          </p:cNvSpPr>
          <p:nvPr>
            <p:ph type="body" sz="quarter" idx="11"/>
          </p:nvPr>
        </p:nvSpPr>
        <p:spPr>
          <a:xfrm>
            <a:off x="359999" y="1990726"/>
            <a:ext cx="5736001" cy="3731420"/>
          </a:xfrm>
        </p:spPr>
        <p:txBody>
          <a:bodyPr>
            <a:normAutofit/>
          </a:bodyPr>
          <a:lstStyle/>
          <a:p>
            <a:pPr marL="525463" lvl="1" indent="-228600">
              <a:buFont typeface="Arial" panose="020B0604020202020204" pitchFamily="34" charset="0"/>
              <a:buChar char="›"/>
            </a:pPr>
            <a:r>
              <a:rPr lang="sv-SE" sz="3200"/>
              <a:t>Om Akavia </a:t>
            </a:r>
          </a:p>
          <a:p>
            <a:pPr marL="525463" lvl="1" indent="-228600">
              <a:buFont typeface="Arial" panose="020B0604020202020204" pitchFamily="34" charset="0"/>
              <a:buChar char="›"/>
            </a:pPr>
            <a:r>
              <a:rPr lang="sv-SE" sz="3200"/>
              <a:t>Mission</a:t>
            </a:r>
          </a:p>
          <a:p>
            <a:pPr marL="525463" lvl="1" indent="-228600">
              <a:buFont typeface="Arial" panose="020B0604020202020204" pitchFamily="34" charset="0"/>
              <a:buChar char="›"/>
            </a:pPr>
            <a:r>
              <a:rPr lang="sv-SE" sz="3200"/>
              <a:t>Organisation </a:t>
            </a:r>
          </a:p>
          <a:p>
            <a:pPr marL="525463" lvl="1" indent="-228600">
              <a:buFont typeface="Arial" panose="020B0604020202020204" pitchFamily="34" charset="0"/>
              <a:buChar char="›"/>
            </a:pPr>
            <a:r>
              <a:rPr lang="sv-SE" sz="3200"/>
              <a:t>Medlemmar</a:t>
            </a:r>
          </a:p>
          <a:p>
            <a:pPr marL="525463" lvl="1" indent="-228600">
              <a:buFont typeface="Arial" panose="020B0604020202020204" pitchFamily="34" charset="0"/>
              <a:buChar char="›"/>
            </a:pPr>
            <a:r>
              <a:rPr lang="sv-SE" sz="3200"/>
              <a:t>Medlemskapet</a:t>
            </a:r>
            <a:br>
              <a:rPr lang="sv-SE" sz="3200"/>
            </a:br>
            <a:endParaRPr lang="sv-SE" sz="3200"/>
          </a:p>
          <a:p>
            <a:endParaRPr lang="en-US" dirty="0"/>
          </a:p>
        </p:txBody>
      </p:sp>
    </p:spTree>
    <p:extLst>
      <p:ext uri="{BB962C8B-B14F-4D97-AF65-F5344CB8AC3E}">
        <p14:creationId xmlns:p14="http://schemas.microsoft.com/office/powerpoint/2010/main" val="35129706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89E2DCF0-45A1-40DA-BE83-2CD0A97F70D0}"/>
              </a:ext>
            </a:extLst>
          </p:cNvPr>
          <p:cNvSpPr>
            <a:spLocks noGrp="1"/>
          </p:cNvSpPr>
          <p:nvPr>
            <p:ph type="title"/>
          </p:nvPr>
        </p:nvSpPr>
        <p:spPr>
          <a:xfrm>
            <a:off x="6096001" y="407201"/>
            <a:ext cx="5730874" cy="504825"/>
          </a:xfrm>
        </p:spPr>
        <p:txBody>
          <a:bodyPr anchor="t">
            <a:normAutofit/>
          </a:bodyPr>
          <a:lstStyle/>
          <a:p>
            <a:r>
              <a:rPr lang="en-US" sz="3400"/>
              <a:t>Om Akavia </a:t>
            </a:r>
          </a:p>
        </p:txBody>
      </p:sp>
      <p:sp>
        <p:nvSpPr>
          <p:cNvPr id="29" name="Text Placeholder 3">
            <a:extLst>
              <a:ext uri="{FF2B5EF4-FFF2-40B4-BE49-F238E27FC236}">
                <a16:creationId xmlns:a16="http://schemas.microsoft.com/office/drawing/2014/main" id="{4B0A3C7A-5370-4EC2-B109-98936071103B}"/>
              </a:ext>
            </a:extLst>
          </p:cNvPr>
          <p:cNvSpPr>
            <a:spLocks noGrp="1"/>
          </p:cNvSpPr>
          <p:nvPr>
            <p:ph type="body" sz="quarter" idx="12"/>
          </p:nvPr>
        </p:nvSpPr>
        <p:spPr>
          <a:xfrm>
            <a:off x="6096000" y="993775"/>
            <a:ext cx="5730875" cy="576263"/>
          </a:xfrm>
        </p:spPr>
        <p:txBody>
          <a:bodyPr>
            <a:normAutofit/>
          </a:bodyPr>
          <a:lstStyle/>
          <a:p>
            <a:r>
              <a:rPr lang="sv-SE" sz="2400" dirty="0"/>
              <a:t>Det här är vi</a:t>
            </a:r>
          </a:p>
        </p:txBody>
      </p:sp>
      <p:sp>
        <p:nvSpPr>
          <p:cNvPr id="27" name="Text Placeholder 2">
            <a:extLst>
              <a:ext uri="{FF2B5EF4-FFF2-40B4-BE49-F238E27FC236}">
                <a16:creationId xmlns:a16="http://schemas.microsoft.com/office/drawing/2014/main" id="{5AF08630-73EA-4C37-BB83-80E141DD68D6}"/>
              </a:ext>
            </a:extLst>
          </p:cNvPr>
          <p:cNvSpPr>
            <a:spLocks noGrp="1"/>
          </p:cNvSpPr>
          <p:nvPr>
            <p:ph type="body" sz="quarter" idx="11"/>
          </p:nvPr>
        </p:nvSpPr>
        <p:spPr>
          <a:xfrm>
            <a:off x="6095999" y="1990725"/>
            <a:ext cx="5849073" cy="3873499"/>
          </a:xfrm>
        </p:spPr>
        <p:txBody>
          <a:bodyPr>
            <a:normAutofit fontScale="92500" lnSpcReduction="10000"/>
          </a:bodyPr>
          <a:lstStyle/>
          <a:p>
            <a:r>
              <a:rPr lang="sv-SE" sz="2400" dirty="0"/>
              <a:t>Akavia är förbundet för dig som valt den akademiska vägen. Förbundet bildades av Jusek och Civilekonomerna 2020 och samlar idag 130 000 ekonomer, jurister, samhällsvetare, it-akademiker, personalvetare och kommunikatörer. </a:t>
            </a:r>
            <a:br>
              <a:rPr lang="sv-SE" sz="2400" dirty="0"/>
            </a:br>
            <a:endParaRPr lang="sv-SE" sz="2400" dirty="0"/>
          </a:p>
          <a:p>
            <a:r>
              <a:rPr lang="sv-SE" sz="2400" dirty="0"/>
              <a:t>Akavia betyder den akademiska vägen, AKA för akademi och VIA för väg</a:t>
            </a:r>
          </a:p>
          <a:p>
            <a:endParaRPr lang="sv-SE" sz="2400" dirty="0"/>
          </a:p>
          <a:p>
            <a:r>
              <a:rPr lang="sv-SE" sz="2400" dirty="0"/>
              <a:t>Förbundet är partipolitiskt obundet och </a:t>
            </a:r>
            <a:r>
              <a:rPr lang="sv-SE" sz="2400"/>
              <a:t>det tredje </a:t>
            </a:r>
            <a:r>
              <a:rPr lang="sv-SE" sz="2400" dirty="0"/>
              <a:t>största förbundet inom Saco. </a:t>
            </a:r>
          </a:p>
          <a:p>
            <a:endParaRPr lang="en-US" sz="1800" dirty="0"/>
          </a:p>
        </p:txBody>
      </p:sp>
      <p:pic>
        <p:nvPicPr>
          <p:cNvPr id="12" name="Platshållare för bild 11">
            <a:extLst>
              <a:ext uri="{FF2B5EF4-FFF2-40B4-BE49-F238E27FC236}">
                <a16:creationId xmlns:a16="http://schemas.microsoft.com/office/drawing/2014/main" id="{27B2455F-4DED-4D07-8825-7B043A3CD943}"/>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42063" t="-2" r="5378"/>
          <a:stretch/>
        </p:blipFill>
        <p:spPr>
          <a:xfrm>
            <a:off x="20" y="-1"/>
            <a:ext cx="5399980" cy="6858000"/>
          </a:xfrm>
          <a:noFill/>
        </p:spPr>
      </p:pic>
    </p:spTree>
    <p:extLst>
      <p:ext uri="{BB962C8B-B14F-4D97-AF65-F5344CB8AC3E}">
        <p14:creationId xmlns:p14="http://schemas.microsoft.com/office/powerpoint/2010/main" val="28203190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latshållare för bild 18" descr="En bild som visar person, tittar, kvinna, har på sig&#10;&#10;Automatiskt genererad beskrivning">
            <a:extLst>
              <a:ext uri="{FF2B5EF4-FFF2-40B4-BE49-F238E27FC236}">
                <a16:creationId xmlns:a16="http://schemas.microsoft.com/office/drawing/2014/main" id="{82B358B5-5BFE-4A36-A6E3-427DACD92E67}"/>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t="6764" r="30163" b="34320"/>
          <a:stretch/>
        </p:blipFill>
        <p:spPr>
          <a:xfrm>
            <a:off x="0" y="0"/>
            <a:ext cx="12193200" cy="6858000"/>
          </a:xfrm>
        </p:spPr>
      </p:pic>
      <p:sp>
        <p:nvSpPr>
          <p:cNvPr id="16" name="Title 2">
            <a:extLst>
              <a:ext uri="{FF2B5EF4-FFF2-40B4-BE49-F238E27FC236}">
                <a16:creationId xmlns:a16="http://schemas.microsoft.com/office/drawing/2014/main" id="{02367370-13B9-4942-AAD0-22681FB4EEA4}"/>
              </a:ext>
            </a:extLst>
          </p:cNvPr>
          <p:cNvSpPr>
            <a:spLocks noGrp="1"/>
          </p:cNvSpPr>
          <p:nvPr>
            <p:ph type="title"/>
          </p:nvPr>
        </p:nvSpPr>
        <p:spPr/>
        <p:txBody>
          <a:bodyPr/>
          <a:lstStyle/>
          <a:p>
            <a:r>
              <a:rPr lang="en-US" dirty="0">
                <a:solidFill>
                  <a:schemeClr val="bg1"/>
                </a:solidFill>
              </a:rPr>
              <a:t>Mission</a:t>
            </a:r>
          </a:p>
        </p:txBody>
      </p:sp>
      <p:sp>
        <p:nvSpPr>
          <p:cNvPr id="2" name="Platshållare för text 1">
            <a:extLst>
              <a:ext uri="{FF2B5EF4-FFF2-40B4-BE49-F238E27FC236}">
                <a16:creationId xmlns:a16="http://schemas.microsoft.com/office/drawing/2014/main" id="{43DD0747-1521-4D3F-AA40-3E9DE446CFCC}"/>
              </a:ext>
            </a:extLst>
          </p:cNvPr>
          <p:cNvSpPr>
            <a:spLocks noGrp="1"/>
          </p:cNvSpPr>
          <p:nvPr>
            <p:ph type="body" sz="quarter" idx="21"/>
          </p:nvPr>
        </p:nvSpPr>
        <p:spPr/>
        <p:txBody>
          <a:bodyPr/>
          <a:lstStyle/>
          <a:p>
            <a:pPr marL="0" indent="0">
              <a:buNone/>
            </a:pPr>
            <a:r>
              <a:rPr lang="sv-SE" dirty="0"/>
              <a:t>”Ge våra medlemmar de främsta verktygen och det bästa nätverket så att de kan utvecklas genom hela arbetslivet”</a:t>
            </a:r>
            <a:endParaRPr lang="en-US" dirty="0"/>
          </a:p>
          <a:p>
            <a:endParaRPr lang="sv-SE" dirty="0"/>
          </a:p>
        </p:txBody>
      </p:sp>
      <p:sp>
        <p:nvSpPr>
          <p:cNvPr id="4" name="Platshållare för text 3">
            <a:extLst>
              <a:ext uri="{FF2B5EF4-FFF2-40B4-BE49-F238E27FC236}">
                <a16:creationId xmlns:a16="http://schemas.microsoft.com/office/drawing/2014/main" id="{DCCEBD34-93F1-49F6-ACCE-24E6B264AF2B}"/>
              </a:ext>
            </a:extLst>
          </p:cNvPr>
          <p:cNvSpPr>
            <a:spLocks noGrp="1"/>
          </p:cNvSpPr>
          <p:nvPr>
            <p:ph type="body" sz="quarter" idx="23"/>
          </p:nvPr>
        </p:nvSpPr>
        <p:spPr/>
        <p:txBody>
          <a:bodyPr/>
          <a:lstStyle/>
          <a:p>
            <a:endParaRPr lang="sv-SE"/>
          </a:p>
        </p:txBody>
      </p:sp>
      <p:sp>
        <p:nvSpPr>
          <p:cNvPr id="8" name="Platshållare för text 7">
            <a:extLst>
              <a:ext uri="{FF2B5EF4-FFF2-40B4-BE49-F238E27FC236}">
                <a16:creationId xmlns:a16="http://schemas.microsoft.com/office/drawing/2014/main" id="{B9D275C6-C827-497F-A752-6BEF99D46A96}"/>
              </a:ext>
            </a:extLst>
          </p:cNvPr>
          <p:cNvSpPr>
            <a:spLocks noGrp="1"/>
          </p:cNvSpPr>
          <p:nvPr>
            <p:ph type="body" sz="quarter" idx="12"/>
          </p:nvPr>
        </p:nvSpPr>
        <p:spPr/>
        <p:txBody>
          <a:bodyPr/>
          <a:lstStyle/>
          <a:p>
            <a:endParaRPr lang="sv-SE" dirty="0"/>
          </a:p>
        </p:txBody>
      </p:sp>
    </p:spTree>
    <p:extLst>
      <p:ext uri="{BB962C8B-B14F-4D97-AF65-F5344CB8AC3E}">
        <p14:creationId xmlns:p14="http://schemas.microsoft.com/office/powerpoint/2010/main" val="41491974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8">
            <a:extLst>
              <a:ext uri="{FF2B5EF4-FFF2-40B4-BE49-F238E27FC236}">
                <a16:creationId xmlns:a16="http://schemas.microsoft.com/office/drawing/2014/main" id="{5F185DC5-05DC-4C38-A63C-389AAC5F74D7}"/>
              </a:ext>
            </a:extLst>
          </p:cNvPr>
          <p:cNvPicPr>
            <a:picLocks noChangeAspect="1"/>
          </p:cNvPicPr>
          <p:nvPr/>
        </p:nvPicPr>
        <p:blipFill>
          <a:blip r:embed="rId3"/>
          <a:stretch>
            <a:fillRect/>
          </a:stretch>
        </p:blipFill>
        <p:spPr>
          <a:xfrm>
            <a:off x="1198698" y="1322433"/>
            <a:ext cx="9080500" cy="4787900"/>
          </a:xfrm>
          <a:prstGeom prst="rect">
            <a:avLst/>
          </a:prstGeom>
        </p:spPr>
      </p:pic>
      <p:sp>
        <p:nvSpPr>
          <p:cNvPr id="5" name="Rubrik 4">
            <a:extLst>
              <a:ext uri="{FF2B5EF4-FFF2-40B4-BE49-F238E27FC236}">
                <a16:creationId xmlns:a16="http://schemas.microsoft.com/office/drawing/2014/main" id="{AB03E42B-951B-4E2A-9889-33BB62883126}"/>
              </a:ext>
            </a:extLst>
          </p:cNvPr>
          <p:cNvSpPr>
            <a:spLocks noGrp="1"/>
          </p:cNvSpPr>
          <p:nvPr>
            <p:ph type="title"/>
          </p:nvPr>
        </p:nvSpPr>
        <p:spPr/>
        <p:txBody>
          <a:bodyPr/>
          <a:lstStyle/>
          <a:p>
            <a:r>
              <a:rPr lang="sv-SE" dirty="0"/>
              <a:t>Akavias organisation</a:t>
            </a:r>
          </a:p>
        </p:txBody>
      </p:sp>
    </p:spTree>
    <p:extLst>
      <p:ext uri="{BB962C8B-B14F-4D97-AF65-F5344CB8AC3E}">
        <p14:creationId xmlns:p14="http://schemas.microsoft.com/office/powerpoint/2010/main" val="9767903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4CE62ED0-64C3-4DCA-B46E-BD0B73600287}"/>
              </a:ext>
            </a:extLst>
          </p:cNvPr>
          <p:cNvSpPr>
            <a:spLocks noGrp="1"/>
          </p:cNvSpPr>
          <p:nvPr>
            <p:ph type="ctrTitle"/>
          </p:nvPr>
        </p:nvSpPr>
        <p:spPr/>
        <p:txBody>
          <a:bodyPr anchor="t">
            <a:normAutofit/>
          </a:bodyPr>
          <a:lstStyle/>
          <a:p>
            <a:r>
              <a:rPr lang="sv-SE" dirty="0"/>
              <a:t>Medlemmar</a:t>
            </a:r>
          </a:p>
        </p:txBody>
      </p:sp>
      <p:sp>
        <p:nvSpPr>
          <p:cNvPr id="4" name="Underrubrik 3">
            <a:extLst>
              <a:ext uri="{FF2B5EF4-FFF2-40B4-BE49-F238E27FC236}">
                <a16:creationId xmlns:a16="http://schemas.microsoft.com/office/drawing/2014/main" id="{7B2AEE83-F2B7-4C4B-B175-4D8D0D0B452B}"/>
              </a:ext>
            </a:extLst>
          </p:cNvPr>
          <p:cNvSpPr>
            <a:spLocks noGrp="1"/>
          </p:cNvSpPr>
          <p:nvPr>
            <p:ph type="subTitle" idx="1"/>
          </p:nvPr>
        </p:nvSpPr>
        <p:spPr/>
        <p:txBody>
          <a:bodyPr/>
          <a:lstStyle/>
          <a:p>
            <a:endParaRPr lang="sv-SE"/>
          </a:p>
        </p:txBody>
      </p:sp>
    </p:spTree>
    <p:extLst>
      <p:ext uri="{BB962C8B-B14F-4D97-AF65-F5344CB8AC3E}">
        <p14:creationId xmlns:p14="http://schemas.microsoft.com/office/powerpoint/2010/main" val="36631302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tshållare för bild 6" descr="En bild som visar byggnad, torn, rum, stad&#10;&#10;Automatiskt genererad beskrivning">
            <a:extLst>
              <a:ext uri="{FF2B5EF4-FFF2-40B4-BE49-F238E27FC236}">
                <a16:creationId xmlns:a16="http://schemas.microsoft.com/office/drawing/2014/main" id="{250B8F70-770C-4F6F-B3B2-81F9E814006E}"/>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7136" b="7136"/>
          <a:stretch>
            <a:fillRect/>
          </a:stretch>
        </p:blipFill>
        <p:spPr/>
      </p:pic>
      <p:sp>
        <p:nvSpPr>
          <p:cNvPr id="5" name="Platshållare för text 4">
            <a:extLst>
              <a:ext uri="{FF2B5EF4-FFF2-40B4-BE49-F238E27FC236}">
                <a16:creationId xmlns:a16="http://schemas.microsoft.com/office/drawing/2014/main" id="{8AA33211-F17C-434A-BCCF-B8F2A564ADF5}"/>
              </a:ext>
            </a:extLst>
          </p:cNvPr>
          <p:cNvSpPr>
            <a:spLocks noGrp="1"/>
          </p:cNvSpPr>
          <p:nvPr>
            <p:ph type="body" sz="quarter" idx="21"/>
          </p:nvPr>
        </p:nvSpPr>
        <p:spPr>
          <a:xfrm>
            <a:off x="365123" y="356261"/>
            <a:ext cx="6083177" cy="5827838"/>
          </a:xfrm>
        </p:spPr>
        <p:txBody>
          <a:bodyPr/>
          <a:lstStyle/>
          <a:p>
            <a:pPr fontAlgn="t"/>
            <a:r>
              <a:rPr lang="sv-SE" dirty="0"/>
              <a:t>Privat 40%</a:t>
            </a:r>
          </a:p>
          <a:p>
            <a:pPr fontAlgn="t"/>
            <a:r>
              <a:rPr lang="sv-SE" dirty="0"/>
              <a:t>Statlig 20%</a:t>
            </a:r>
          </a:p>
          <a:p>
            <a:pPr fontAlgn="t"/>
            <a:r>
              <a:rPr lang="sv-SE" dirty="0"/>
              <a:t>Kommunal 7%</a:t>
            </a:r>
          </a:p>
          <a:p>
            <a:pPr fontAlgn="t"/>
            <a:r>
              <a:rPr lang="sv-SE" dirty="0"/>
              <a:t>Studerande 25%</a:t>
            </a:r>
          </a:p>
          <a:p>
            <a:pPr fontAlgn="t"/>
            <a:r>
              <a:rPr lang="sv-SE" dirty="0"/>
              <a:t>Pensionärer 2%</a:t>
            </a:r>
          </a:p>
          <a:p>
            <a:pPr fontAlgn="t"/>
            <a:r>
              <a:rPr lang="sv-SE" dirty="0"/>
              <a:t>Övrigt 6%</a:t>
            </a:r>
          </a:p>
          <a:p>
            <a:endParaRPr lang="sv-SE" dirty="0"/>
          </a:p>
        </p:txBody>
      </p:sp>
      <p:sp>
        <p:nvSpPr>
          <p:cNvPr id="29" name="Title 3">
            <a:extLst>
              <a:ext uri="{FF2B5EF4-FFF2-40B4-BE49-F238E27FC236}">
                <a16:creationId xmlns:a16="http://schemas.microsoft.com/office/drawing/2014/main" id="{F9F7C3D2-7203-4D6A-81EE-504D7FAC69C4}"/>
              </a:ext>
            </a:extLst>
          </p:cNvPr>
          <p:cNvSpPr>
            <a:spLocks noGrp="1"/>
          </p:cNvSpPr>
          <p:nvPr>
            <p:ph type="title"/>
          </p:nvPr>
        </p:nvSpPr>
        <p:spPr/>
        <p:txBody>
          <a:bodyPr/>
          <a:lstStyle/>
          <a:p>
            <a:r>
              <a:rPr lang="sv-SE"/>
              <a:t>Sektioner </a:t>
            </a:r>
          </a:p>
        </p:txBody>
      </p:sp>
      <p:sp>
        <p:nvSpPr>
          <p:cNvPr id="28" name="Text Placeholder 2">
            <a:extLst>
              <a:ext uri="{FF2B5EF4-FFF2-40B4-BE49-F238E27FC236}">
                <a16:creationId xmlns:a16="http://schemas.microsoft.com/office/drawing/2014/main" id="{42331935-D676-405C-9A5D-D1438F557CEA}"/>
              </a:ext>
            </a:extLst>
          </p:cNvPr>
          <p:cNvSpPr>
            <a:spLocks noGrp="1"/>
          </p:cNvSpPr>
          <p:nvPr>
            <p:ph type="body" sz="quarter" idx="12"/>
          </p:nvPr>
        </p:nvSpPr>
        <p:spPr/>
        <p:txBody>
          <a:bodyPr/>
          <a:lstStyle/>
          <a:p>
            <a:r>
              <a:rPr lang="en-US" dirty="0"/>
              <a:t>Akavias medlemmar</a:t>
            </a:r>
          </a:p>
        </p:txBody>
      </p:sp>
      <p:sp>
        <p:nvSpPr>
          <p:cNvPr id="6" name="Platshållare för text 5">
            <a:extLst>
              <a:ext uri="{FF2B5EF4-FFF2-40B4-BE49-F238E27FC236}">
                <a16:creationId xmlns:a16="http://schemas.microsoft.com/office/drawing/2014/main" id="{71F4BACD-0AC9-44BF-BEF9-468D82294E4C}"/>
              </a:ext>
            </a:extLst>
          </p:cNvPr>
          <p:cNvSpPr>
            <a:spLocks noGrp="1"/>
          </p:cNvSpPr>
          <p:nvPr>
            <p:ph type="body" sz="quarter" idx="23"/>
          </p:nvPr>
        </p:nvSpPr>
        <p:spPr/>
        <p:txBody>
          <a:bodyPr/>
          <a:lstStyle/>
          <a:p>
            <a:endParaRPr lang="sv-SE"/>
          </a:p>
        </p:txBody>
      </p:sp>
    </p:spTree>
    <p:extLst>
      <p:ext uri="{BB962C8B-B14F-4D97-AF65-F5344CB8AC3E}">
        <p14:creationId xmlns:p14="http://schemas.microsoft.com/office/powerpoint/2010/main" val="25575254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7">
            <a:extLst>
              <a:ext uri="{FF2B5EF4-FFF2-40B4-BE49-F238E27FC236}">
                <a16:creationId xmlns:a16="http://schemas.microsoft.com/office/drawing/2014/main" id="{15862B53-FD6C-4A94-9DC0-277B95193E1C}"/>
              </a:ext>
            </a:extLst>
          </p:cNvPr>
          <p:cNvSpPr>
            <a:spLocks noGrp="1"/>
          </p:cNvSpPr>
          <p:nvPr>
            <p:ph type="ctrTitle"/>
          </p:nvPr>
        </p:nvSpPr>
        <p:spPr/>
        <p:txBody>
          <a:bodyPr/>
          <a:lstStyle/>
          <a:p>
            <a:r>
              <a:rPr lang="sv-SE" dirty="0"/>
              <a:t>Medlemskapet</a:t>
            </a:r>
          </a:p>
        </p:txBody>
      </p:sp>
      <p:sp>
        <p:nvSpPr>
          <p:cNvPr id="2" name="Underrubrik 1">
            <a:extLst>
              <a:ext uri="{FF2B5EF4-FFF2-40B4-BE49-F238E27FC236}">
                <a16:creationId xmlns:a16="http://schemas.microsoft.com/office/drawing/2014/main" id="{03797B8F-6ACB-4B3C-BAAD-7B54A35512F7}"/>
              </a:ext>
            </a:extLst>
          </p:cNvPr>
          <p:cNvSpPr>
            <a:spLocks noGrp="1"/>
          </p:cNvSpPr>
          <p:nvPr>
            <p:ph type="subTitle" idx="1"/>
          </p:nvPr>
        </p:nvSpPr>
        <p:spPr/>
        <p:txBody>
          <a:bodyPr/>
          <a:lstStyle/>
          <a:p>
            <a:endParaRPr lang="sv-SE"/>
          </a:p>
        </p:txBody>
      </p:sp>
    </p:spTree>
    <p:extLst>
      <p:ext uri="{BB962C8B-B14F-4D97-AF65-F5344CB8AC3E}">
        <p14:creationId xmlns:p14="http://schemas.microsoft.com/office/powerpoint/2010/main" val="30594156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latshållare för bild 2" descr="En bild som visar vatten, våg, ocean, surfar&#10;&#10;Automatiskt genererad beskrivning">
            <a:extLst>
              <a:ext uri="{FF2B5EF4-FFF2-40B4-BE49-F238E27FC236}">
                <a16:creationId xmlns:a16="http://schemas.microsoft.com/office/drawing/2014/main" id="{1E2BA417-1E95-48FD-B34C-FAC111F1ECB0}"/>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7818" b="7818"/>
          <a:stretch>
            <a:fillRect/>
          </a:stretch>
        </p:blipFill>
        <p:spPr/>
      </p:pic>
      <p:sp>
        <p:nvSpPr>
          <p:cNvPr id="26" name="Rubrik 25">
            <a:extLst>
              <a:ext uri="{FF2B5EF4-FFF2-40B4-BE49-F238E27FC236}">
                <a16:creationId xmlns:a16="http://schemas.microsoft.com/office/drawing/2014/main" id="{ACB7A02B-0705-47DC-AB50-D24042B5B99F}"/>
              </a:ext>
            </a:extLst>
          </p:cNvPr>
          <p:cNvSpPr>
            <a:spLocks noGrp="1"/>
          </p:cNvSpPr>
          <p:nvPr>
            <p:ph type="title"/>
          </p:nvPr>
        </p:nvSpPr>
        <p:spPr/>
        <p:txBody>
          <a:bodyPr/>
          <a:lstStyle/>
          <a:p>
            <a:r>
              <a:rPr lang="sv-SE" dirty="0"/>
              <a:t>Varför facket?</a:t>
            </a:r>
            <a:br>
              <a:rPr lang="sv-SE" dirty="0"/>
            </a:br>
            <a:endParaRPr lang="sv-SE" dirty="0"/>
          </a:p>
        </p:txBody>
      </p:sp>
      <p:sp>
        <p:nvSpPr>
          <p:cNvPr id="17" name="Title 3">
            <a:extLst>
              <a:ext uri="{FF2B5EF4-FFF2-40B4-BE49-F238E27FC236}">
                <a16:creationId xmlns:a16="http://schemas.microsoft.com/office/drawing/2014/main" id="{EFA070F0-D23A-4BE4-A97F-BF9D8C9D5C76}"/>
              </a:ext>
            </a:extLst>
          </p:cNvPr>
          <p:cNvSpPr>
            <a:spLocks noGrp="1"/>
          </p:cNvSpPr>
          <p:nvPr>
            <p:ph type="body" sz="quarter" idx="12"/>
          </p:nvPr>
        </p:nvSpPr>
        <p:spPr/>
        <p:txBody>
          <a:bodyPr>
            <a:normAutofit/>
          </a:bodyPr>
          <a:lstStyle/>
          <a:p>
            <a:pPr>
              <a:spcAft>
                <a:spcPts val="600"/>
              </a:spcAft>
            </a:pPr>
            <a:endParaRPr lang="sv-SE" dirty="0"/>
          </a:p>
        </p:txBody>
      </p:sp>
      <p:sp>
        <p:nvSpPr>
          <p:cNvPr id="14" name="Platshållare för text 13">
            <a:extLst>
              <a:ext uri="{FF2B5EF4-FFF2-40B4-BE49-F238E27FC236}">
                <a16:creationId xmlns:a16="http://schemas.microsoft.com/office/drawing/2014/main" id="{C9D1941B-9FC9-4B03-9673-629E3978EC0B}"/>
              </a:ext>
            </a:extLst>
          </p:cNvPr>
          <p:cNvSpPr>
            <a:spLocks noGrp="1"/>
          </p:cNvSpPr>
          <p:nvPr>
            <p:ph type="body" sz="quarter" idx="21"/>
          </p:nvPr>
        </p:nvSpPr>
        <p:spPr/>
        <p:txBody>
          <a:bodyPr>
            <a:normAutofit/>
          </a:bodyPr>
          <a:lstStyle/>
          <a:p>
            <a:pPr>
              <a:spcAft>
                <a:spcPts val="300"/>
              </a:spcAft>
            </a:pPr>
            <a:r>
              <a:rPr lang="sv-SE" dirty="0"/>
              <a:t>Bättre villkor på jobbet</a:t>
            </a:r>
          </a:p>
          <a:p>
            <a:pPr>
              <a:spcAft>
                <a:spcPts val="300"/>
              </a:spcAft>
            </a:pPr>
            <a:r>
              <a:rPr lang="sv-SE" dirty="0"/>
              <a:t>Den svenska modellen</a:t>
            </a:r>
          </a:p>
          <a:p>
            <a:pPr>
              <a:spcAft>
                <a:spcPts val="300"/>
              </a:spcAft>
            </a:pPr>
            <a:r>
              <a:rPr lang="sv-SE" dirty="0"/>
              <a:t>Kollektivavtalen</a:t>
            </a:r>
            <a:br>
              <a:rPr lang="sv-SE" dirty="0"/>
            </a:br>
            <a:endParaRPr lang="sv-SE" dirty="0"/>
          </a:p>
          <a:p>
            <a:endParaRPr lang="sv-SE" dirty="0"/>
          </a:p>
        </p:txBody>
      </p:sp>
      <p:sp>
        <p:nvSpPr>
          <p:cNvPr id="4" name="Platshållare för text 3">
            <a:extLst>
              <a:ext uri="{FF2B5EF4-FFF2-40B4-BE49-F238E27FC236}">
                <a16:creationId xmlns:a16="http://schemas.microsoft.com/office/drawing/2014/main" id="{8594A510-867D-4DD0-AFFC-4F47722BCF05}"/>
              </a:ext>
            </a:extLst>
          </p:cNvPr>
          <p:cNvSpPr>
            <a:spLocks noGrp="1"/>
          </p:cNvSpPr>
          <p:nvPr>
            <p:ph type="body" sz="quarter" idx="22"/>
          </p:nvPr>
        </p:nvSpPr>
        <p:spPr/>
        <p:txBody>
          <a:bodyPr/>
          <a:lstStyle/>
          <a:p>
            <a:endParaRPr lang="sv-SE"/>
          </a:p>
        </p:txBody>
      </p:sp>
      <p:sp>
        <p:nvSpPr>
          <p:cNvPr id="5" name="Platshållare för text 4">
            <a:extLst>
              <a:ext uri="{FF2B5EF4-FFF2-40B4-BE49-F238E27FC236}">
                <a16:creationId xmlns:a16="http://schemas.microsoft.com/office/drawing/2014/main" id="{36A266A4-B73D-4302-8BE5-10FCB4294609}"/>
              </a:ext>
            </a:extLst>
          </p:cNvPr>
          <p:cNvSpPr>
            <a:spLocks noGrp="1"/>
          </p:cNvSpPr>
          <p:nvPr>
            <p:ph type="body" sz="quarter" idx="23"/>
          </p:nvPr>
        </p:nvSpPr>
        <p:spPr/>
        <p:txBody>
          <a:bodyPr/>
          <a:lstStyle/>
          <a:p>
            <a:endParaRPr lang="sv-SE"/>
          </a:p>
        </p:txBody>
      </p:sp>
    </p:spTree>
    <p:extLst>
      <p:ext uri="{BB962C8B-B14F-4D97-AF65-F5344CB8AC3E}">
        <p14:creationId xmlns:p14="http://schemas.microsoft.com/office/powerpoint/2010/main" val="197891502"/>
      </p:ext>
    </p:extLst>
  </p:cSld>
  <p:clrMapOvr>
    <a:masterClrMapping/>
  </p:clrMapOvr>
</p:sld>
</file>

<file path=ppt/theme/theme1.xml><?xml version="1.0" encoding="utf-8"?>
<a:theme xmlns:a="http://schemas.openxmlformats.org/drawingml/2006/main" name="Akavia">
  <a:themeElements>
    <a:clrScheme name="Akavia_colors_PPT">
      <a:dk1>
        <a:sysClr val="windowText" lastClr="000000"/>
      </a:dk1>
      <a:lt1>
        <a:sysClr val="window" lastClr="FFFFFF"/>
      </a:lt1>
      <a:dk2>
        <a:srgbClr val="9B9B9B"/>
      </a:dk2>
      <a:lt2>
        <a:srgbClr val="F8F8F8"/>
      </a:lt2>
      <a:accent1>
        <a:srgbClr val="FF7D1F"/>
      </a:accent1>
      <a:accent2>
        <a:srgbClr val="FFC224"/>
      </a:accent2>
      <a:accent3>
        <a:srgbClr val="0F21C2"/>
      </a:accent3>
      <a:accent4>
        <a:srgbClr val="00B8FF"/>
      </a:accent4>
      <a:accent5>
        <a:srgbClr val="000000"/>
      </a:accent5>
      <a:accent6>
        <a:srgbClr val="9B9B9B"/>
      </a:accent6>
      <a:hlink>
        <a:srgbClr val="0F21C2"/>
      </a:hlink>
      <a:folHlink>
        <a:srgbClr val="6F76C5"/>
      </a:folHlink>
    </a:clrScheme>
    <a:fontScheme name="Akavia_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Akavia.potx" id="{D381DD8B-A779-4DB3-99FA-88A4903774F5}" vid="{958E94B3-D22F-4177-A613-FE0D6A2E50BC}"/>
    </a:ext>
  </a:extLst>
</a:theme>
</file>

<file path=ppt/theme/theme2.xml><?xml version="1.0" encoding="utf-8"?>
<a:theme xmlns:a="http://schemas.openxmlformats.org/drawingml/2006/main" name="Office-tema">
  <a:themeElements>
    <a:clrScheme name="Akavia_colors_PPT">
      <a:dk1>
        <a:sysClr val="windowText" lastClr="000000"/>
      </a:dk1>
      <a:lt1>
        <a:sysClr val="window" lastClr="FFFFFF"/>
      </a:lt1>
      <a:dk2>
        <a:srgbClr val="9B9B9B"/>
      </a:dk2>
      <a:lt2>
        <a:srgbClr val="F8F8F8"/>
      </a:lt2>
      <a:accent1>
        <a:srgbClr val="FF7D1F"/>
      </a:accent1>
      <a:accent2>
        <a:srgbClr val="FFC224"/>
      </a:accent2>
      <a:accent3>
        <a:srgbClr val="0F21C2"/>
      </a:accent3>
      <a:accent4>
        <a:srgbClr val="00B8FF"/>
      </a:accent4>
      <a:accent5>
        <a:srgbClr val="169C78"/>
      </a:accent5>
      <a:accent6>
        <a:srgbClr val="6F76C5"/>
      </a:accent6>
      <a:hlink>
        <a:srgbClr val="0F21C2"/>
      </a:hlink>
      <a:folHlink>
        <a:srgbClr val="6F76C5"/>
      </a:folHlink>
    </a:clrScheme>
    <a:fontScheme name="Akavia_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Akavia_colors_PPT">
      <a:dk1>
        <a:sysClr val="windowText" lastClr="000000"/>
      </a:dk1>
      <a:lt1>
        <a:sysClr val="window" lastClr="FFFFFF"/>
      </a:lt1>
      <a:dk2>
        <a:srgbClr val="9B9B9B"/>
      </a:dk2>
      <a:lt2>
        <a:srgbClr val="F8F8F8"/>
      </a:lt2>
      <a:accent1>
        <a:srgbClr val="FF7D1F"/>
      </a:accent1>
      <a:accent2>
        <a:srgbClr val="FFC224"/>
      </a:accent2>
      <a:accent3>
        <a:srgbClr val="0F21C2"/>
      </a:accent3>
      <a:accent4>
        <a:srgbClr val="00B8FF"/>
      </a:accent4>
      <a:accent5>
        <a:srgbClr val="169C78"/>
      </a:accent5>
      <a:accent6>
        <a:srgbClr val="6F76C5"/>
      </a:accent6>
      <a:hlink>
        <a:srgbClr val="0F21C2"/>
      </a:hlink>
      <a:folHlink>
        <a:srgbClr val="6F76C5"/>
      </a:folHlink>
    </a:clrScheme>
    <a:fontScheme name="Akavia_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F316FEC50A60DF45833B1AB333D2AA30" ma:contentTypeVersion="11" ma:contentTypeDescription="Skapa ett nytt dokument." ma:contentTypeScope="" ma:versionID="e2a7640ed12c069dcbd313ef7a12b93d">
  <xsd:schema xmlns:xsd="http://www.w3.org/2001/XMLSchema" xmlns:xs="http://www.w3.org/2001/XMLSchema" xmlns:p="http://schemas.microsoft.com/office/2006/metadata/properties" xmlns:ns3="3923bbe4-88c8-438b-a131-6d7d88a3576d" xmlns:ns4="3323eee6-0e27-48f9-9524-ce0f3e669b6f" targetNamespace="http://schemas.microsoft.com/office/2006/metadata/properties" ma:root="true" ma:fieldsID="11b38b6414866eca747ee1ba061d2a1f" ns3:_="" ns4:_="">
    <xsd:import namespace="3923bbe4-88c8-438b-a131-6d7d88a3576d"/>
    <xsd:import namespace="3323eee6-0e27-48f9-9524-ce0f3e669b6f"/>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DateTaken" minOccurs="0"/>
                <xsd:element ref="ns4:SharedWithUsers" minOccurs="0"/>
                <xsd:element ref="ns4:SharedWithDetails" minOccurs="0"/>
                <xsd:element ref="ns4:SharingHintHash" minOccurs="0"/>
                <xsd:element ref="ns3:MediaServiceOCR"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923bbe4-88c8-438b-a131-6d7d88a3576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323eee6-0e27-48f9-9524-ce0f3e669b6f" elementFormDefault="qualified">
    <xsd:import namespace="http://schemas.microsoft.com/office/2006/documentManagement/types"/>
    <xsd:import namespace="http://schemas.microsoft.com/office/infopath/2007/PartnerControls"/>
    <xsd:element name="SharedWithUsers" ma:index="14"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Delat med information" ma:internalName="SharedWithDetails" ma:readOnly="true">
      <xsd:simpleType>
        <xsd:restriction base="dms:Note">
          <xsd:maxLength value="255"/>
        </xsd:restriction>
      </xsd:simpleType>
    </xsd:element>
    <xsd:element name="SharingHintHash" ma:index="16" nillable="true" ma:displayName="Delar tips,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CEBAD6A-AFE5-46E0-9A90-AF4AB80FFBEE}">
  <ds:schemaRefs>
    <ds:schemaRef ds:uri="http://schemas.microsoft.com/sharepoint/v3/contenttype/forms"/>
  </ds:schemaRefs>
</ds:datastoreItem>
</file>

<file path=customXml/itemProps2.xml><?xml version="1.0" encoding="utf-8"?>
<ds:datastoreItem xmlns:ds="http://schemas.openxmlformats.org/officeDocument/2006/customXml" ds:itemID="{4DB19E42-A038-4A95-A95F-AAC5C3F2A24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923bbe4-88c8-438b-a131-6d7d88a3576d"/>
    <ds:schemaRef ds:uri="3323eee6-0e27-48f9-9524-ce0f3e669b6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4ABDA6A-1F6C-4B42-8544-08E5AE6AC91F}">
  <ds:schemaRefs>
    <ds:schemaRef ds:uri="http://purl.org/dc/terms/"/>
    <ds:schemaRef ds:uri="http://purl.org/dc/elements/1.1/"/>
    <ds:schemaRef ds:uri="http://schemas.microsoft.com/office/2006/metadata/properties"/>
    <ds:schemaRef ds:uri="http://purl.org/dc/dcmitype/"/>
    <ds:schemaRef ds:uri="http://schemas.openxmlformats.org/package/2006/metadata/core-properties"/>
    <ds:schemaRef ds:uri="http://www.w3.org/XML/1998/namespace"/>
    <ds:schemaRef ds:uri="http://schemas.microsoft.com/office/2006/documentManagement/types"/>
    <ds:schemaRef ds:uri="http://schemas.microsoft.com/office/infopath/2007/PartnerControls"/>
    <ds:schemaRef ds:uri="3323eee6-0e27-48f9-9524-ce0f3e669b6f"/>
    <ds:schemaRef ds:uri="3923bbe4-88c8-438b-a131-6d7d88a3576d"/>
  </ds:schemaRefs>
</ds:datastoreItem>
</file>

<file path=docProps/app.xml><?xml version="1.0" encoding="utf-8"?>
<Properties xmlns="http://schemas.openxmlformats.org/officeDocument/2006/extended-properties" xmlns:vt="http://schemas.openxmlformats.org/officeDocument/2006/docPropsVTypes">
  <TotalTime>342</TotalTime>
  <Words>1351</Words>
  <Application>Microsoft Office PowerPoint</Application>
  <PresentationFormat>Bredbild</PresentationFormat>
  <Paragraphs>116</Paragraphs>
  <Slides>14</Slides>
  <Notes>10</Notes>
  <HiddenSlides>0</HiddenSlides>
  <MMClips>0</MMClips>
  <ScaleCrop>false</ScaleCrop>
  <HeadingPairs>
    <vt:vector size="6" baseType="variant">
      <vt:variant>
        <vt:lpstr>Använt teckensnitt</vt:lpstr>
      </vt:variant>
      <vt:variant>
        <vt:i4>3</vt:i4>
      </vt:variant>
      <vt:variant>
        <vt:lpstr>Tema</vt:lpstr>
      </vt:variant>
      <vt:variant>
        <vt:i4>1</vt:i4>
      </vt:variant>
      <vt:variant>
        <vt:lpstr>Bildrubriker</vt:lpstr>
      </vt:variant>
      <vt:variant>
        <vt:i4>14</vt:i4>
      </vt:variant>
    </vt:vector>
  </HeadingPairs>
  <TitlesOfParts>
    <vt:vector size="18" baseType="lpstr">
      <vt:lpstr>Arial</vt:lpstr>
      <vt:lpstr>Helvetica Neue</vt:lpstr>
      <vt:lpstr>Kantar Brown Light</vt:lpstr>
      <vt:lpstr>Akavia</vt:lpstr>
      <vt:lpstr>Den akademiska vägen</vt:lpstr>
      <vt:lpstr>Agenda </vt:lpstr>
      <vt:lpstr>Om Akavia </vt:lpstr>
      <vt:lpstr>Mission</vt:lpstr>
      <vt:lpstr>Akavias organisation</vt:lpstr>
      <vt:lpstr>Medlemmar</vt:lpstr>
      <vt:lpstr>Sektioner </vt:lpstr>
      <vt:lpstr>Medlemskapet</vt:lpstr>
      <vt:lpstr>Varför facket? </vt:lpstr>
      <vt:lpstr>Varför Akavia?</vt:lpstr>
      <vt:lpstr>Vad får man som medlem?</vt:lpstr>
      <vt:lpstr>Vad kostar det?</vt:lpstr>
      <vt:lpstr>Frågor? </vt:lpstr>
      <vt:lpstr>Tack!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Den akademiska vägen</dc:title>
  <dc:creator>Marie Lindgren</dc:creator>
  <cp:lastModifiedBy>Karolina Strid</cp:lastModifiedBy>
  <cp:revision>9</cp:revision>
  <dcterms:created xsi:type="dcterms:W3CDTF">2020-08-20T11:34:03Z</dcterms:created>
  <dcterms:modified xsi:type="dcterms:W3CDTF">2022-01-25T11:08:31Z</dcterms:modified>
</cp:coreProperties>
</file>