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kil Tunberg" userId="S::eskil.tunberg@sverigesingenjorer.se::07aec24d-33e7-4312-b39d-2290499a1b3a" providerId="AD" clId="Web-{3B5EC09F-0066-2000-B61B-7DD2BF74CFF6}"/>
    <pc:docChg chg="modSld">
      <pc:chgData name="Eskil Tunberg" userId="S::eskil.tunberg@sverigesingenjorer.se::07aec24d-33e7-4312-b39d-2290499a1b3a" providerId="AD" clId="Web-{3B5EC09F-0066-2000-B61B-7DD2BF74CFF6}" dt="2021-04-21T09:16:07.729" v="0"/>
      <pc:docMkLst>
        <pc:docMk/>
      </pc:docMkLst>
      <pc:sldChg chg="addSp">
        <pc:chgData name="Eskil Tunberg" userId="S::eskil.tunberg@sverigesingenjorer.se::07aec24d-33e7-4312-b39d-2290499a1b3a" providerId="AD" clId="Web-{3B5EC09F-0066-2000-B61B-7DD2BF74CFF6}" dt="2021-04-21T09:16:07.729" v="0"/>
        <pc:sldMkLst>
          <pc:docMk/>
          <pc:sldMk cId="2995662619" sldId="271"/>
        </pc:sldMkLst>
        <pc:spChg chg="add">
          <ac:chgData name="Eskil Tunberg" userId="S::eskil.tunberg@sverigesingenjorer.se::07aec24d-33e7-4312-b39d-2290499a1b3a" providerId="AD" clId="Web-{3B5EC09F-0066-2000-B61B-7DD2BF74CFF6}" dt="2021-04-21T09:16:07.729" v="0"/>
          <ac:spMkLst>
            <pc:docMk/>
            <pc:sldMk cId="2995662619" sldId="271"/>
            <ac:spMk id="3" creationId="{E3C74884-3AA7-4BB9-B485-7EA53BCC979E}"/>
          </ac:spMkLst>
        </pc:spChg>
      </pc:sldChg>
    </pc:docChg>
  </pc:docChgLst>
  <pc:docChgLst>
    <pc:chgData name="Eskil Tunberg" userId="07aec24d-33e7-4312-b39d-2290499a1b3a" providerId="ADAL" clId="{0CDE6BCC-2D02-4F94-BD08-165E2E4C6D8E}"/>
    <pc:docChg chg="modSld">
      <pc:chgData name="Eskil Tunberg" userId="07aec24d-33e7-4312-b39d-2290499a1b3a" providerId="ADAL" clId="{0CDE6BCC-2D02-4F94-BD08-165E2E4C6D8E}" dt="2021-04-21T09:18:06.407" v="28" actId="164"/>
      <pc:docMkLst>
        <pc:docMk/>
      </pc:docMkLst>
      <pc:sldChg chg="modNotesTx">
        <pc:chgData name="Eskil Tunberg" userId="07aec24d-33e7-4312-b39d-2290499a1b3a" providerId="ADAL" clId="{0CDE6BCC-2D02-4F94-BD08-165E2E4C6D8E}" dt="2021-04-21T09:09:54.717" v="8" actId="20577"/>
        <pc:sldMkLst>
          <pc:docMk/>
          <pc:sldMk cId="3668308170" sldId="257"/>
        </pc:sldMkLst>
      </pc:sldChg>
      <pc:sldChg chg="modNotesTx">
        <pc:chgData name="Eskil Tunberg" userId="07aec24d-33e7-4312-b39d-2290499a1b3a" providerId="ADAL" clId="{0CDE6BCC-2D02-4F94-BD08-165E2E4C6D8E}" dt="2021-04-21T09:10:19.347" v="11" actId="20577"/>
        <pc:sldMkLst>
          <pc:docMk/>
          <pc:sldMk cId="3661020608" sldId="258"/>
        </pc:sldMkLst>
      </pc:sldChg>
      <pc:sldChg chg="modNotesTx">
        <pc:chgData name="Eskil Tunberg" userId="07aec24d-33e7-4312-b39d-2290499a1b3a" providerId="ADAL" clId="{0CDE6BCC-2D02-4F94-BD08-165E2E4C6D8E}" dt="2021-04-21T09:10:03.895" v="9" actId="20577"/>
        <pc:sldMkLst>
          <pc:docMk/>
          <pc:sldMk cId="2360210899" sldId="259"/>
        </pc:sldMkLst>
      </pc:sldChg>
      <pc:sldChg chg="modNotesTx">
        <pc:chgData name="Eskil Tunberg" userId="07aec24d-33e7-4312-b39d-2290499a1b3a" providerId="ADAL" clId="{0CDE6BCC-2D02-4F94-BD08-165E2E4C6D8E}" dt="2021-04-21T09:08:52.968" v="1" actId="20577"/>
        <pc:sldMkLst>
          <pc:docMk/>
          <pc:sldMk cId="1788499939" sldId="260"/>
        </pc:sldMkLst>
      </pc:sldChg>
      <pc:sldChg chg="modNotesTx">
        <pc:chgData name="Eskil Tunberg" userId="07aec24d-33e7-4312-b39d-2290499a1b3a" providerId="ADAL" clId="{0CDE6BCC-2D02-4F94-BD08-165E2E4C6D8E}" dt="2021-04-21T09:09:47.298" v="7" actId="20577"/>
        <pc:sldMkLst>
          <pc:docMk/>
          <pc:sldMk cId="4140149383" sldId="262"/>
        </pc:sldMkLst>
      </pc:sldChg>
      <pc:sldChg chg="modNotesTx">
        <pc:chgData name="Eskil Tunberg" userId="07aec24d-33e7-4312-b39d-2290499a1b3a" providerId="ADAL" clId="{0CDE6BCC-2D02-4F94-BD08-165E2E4C6D8E}" dt="2021-04-21T09:10:11.527" v="10" actId="20577"/>
        <pc:sldMkLst>
          <pc:docMk/>
          <pc:sldMk cId="4282060200" sldId="268"/>
        </pc:sldMkLst>
      </pc:sldChg>
      <pc:sldChg chg="modNotesTx">
        <pc:chgData name="Eskil Tunberg" userId="07aec24d-33e7-4312-b39d-2290499a1b3a" providerId="ADAL" clId="{0CDE6BCC-2D02-4F94-BD08-165E2E4C6D8E}" dt="2021-04-21T09:09:26.090" v="4" actId="20577"/>
        <pc:sldMkLst>
          <pc:docMk/>
          <pc:sldMk cId="1492692801" sldId="269"/>
        </pc:sldMkLst>
      </pc:sldChg>
      <pc:sldChg chg="addSp modSp mod modNotesTx">
        <pc:chgData name="Eskil Tunberg" userId="07aec24d-33e7-4312-b39d-2290499a1b3a" providerId="ADAL" clId="{0CDE6BCC-2D02-4F94-BD08-165E2E4C6D8E}" dt="2021-04-21T09:18:06.407" v="28" actId="164"/>
        <pc:sldMkLst>
          <pc:docMk/>
          <pc:sldMk cId="2995662619" sldId="271"/>
        </pc:sldMkLst>
        <pc:spChg chg="mod">
          <ac:chgData name="Eskil Tunberg" userId="07aec24d-33e7-4312-b39d-2290499a1b3a" providerId="ADAL" clId="{0CDE6BCC-2D02-4F94-BD08-165E2E4C6D8E}" dt="2021-04-21T09:18:06.407" v="28" actId="164"/>
          <ac:spMkLst>
            <pc:docMk/>
            <pc:sldMk cId="2995662619" sldId="271"/>
            <ac:spMk id="3" creationId="{E3C74884-3AA7-4BB9-B485-7EA53BCC979E}"/>
          </ac:spMkLst>
        </pc:spChg>
        <pc:grpChg chg="add mod">
          <ac:chgData name="Eskil Tunberg" userId="07aec24d-33e7-4312-b39d-2290499a1b3a" providerId="ADAL" clId="{0CDE6BCC-2D02-4F94-BD08-165E2E4C6D8E}" dt="2021-04-21T09:18:06.407" v="28" actId="164"/>
          <ac:grpSpMkLst>
            <pc:docMk/>
            <pc:sldMk cId="2995662619" sldId="271"/>
            <ac:grpSpMk id="5" creationId="{C7851C5F-725A-477E-B19C-853B9B02D9AB}"/>
          </ac:grpSpMkLst>
        </pc:grpChg>
        <pc:picChg chg="mod">
          <ac:chgData name="Eskil Tunberg" userId="07aec24d-33e7-4312-b39d-2290499a1b3a" providerId="ADAL" clId="{0CDE6BCC-2D02-4F94-BD08-165E2E4C6D8E}" dt="2021-04-21T09:18:06.407" v="28" actId="164"/>
          <ac:picMkLst>
            <pc:docMk/>
            <pc:sldMk cId="2995662619" sldId="271"/>
            <ac:picMk id="4" creationId="{39788833-4DB1-1B49-82EA-2447E34C904E}"/>
          </ac:picMkLst>
        </pc:picChg>
      </pc:sldChg>
      <pc:sldChg chg="modNotesTx">
        <pc:chgData name="Eskil Tunberg" userId="07aec24d-33e7-4312-b39d-2290499a1b3a" providerId="ADAL" clId="{0CDE6BCC-2D02-4F94-BD08-165E2E4C6D8E}" dt="2021-04-21T09:10:24.593" v="12" actId="20577"/>
        <pc:sldMkLst>
          <pc:docMk/>
          <pc:sldMk cId="368392664" sldId="272"/>
        </pc:sldMkLst>
      </pc:sldChg>
      <pc:sldChg chg="modNotesTx">
        <pc:chgData name="Eskil Tunberg" userId="07aec24d-33e7-4312-b39d-2290499a1b3a" providerId="ADAL" clId="{0CDE6BCC-2D02-4F94-BD08-165E2E4C6D8E}" dt="2021-04-21T09:09:11.625" v="3" actId="20577"/>
        <pc:sldMkLst>
          <pc:docMk/>
          <pc:sldMk cId="789585710" sldId="273"/>
        </pc:sldMkLst>
      </pc:sldChg>
      <pc:sldChg chg="modNotesTx">
        <pc:chgData name="Eskil Tunberg" userId="07aec24d-33e7-4312-b39d-2290499a1b3a" providerId="ADAL" clId="{0CDE6BCC-2D02-4F94-BD08-165E2E4C6D8E}" dt="2021-04-21T09:09:38.357" v="6" actId="20577"/>
        <pc:sldMkLst>
          <pc:docMk/>
          <pc:sldMk cId="756335181"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2021-04-21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2021-04-21</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2021-04-21</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7AC2FEE1C2EAA42A5A2AC5961FF036D" ma:contentTypeVersion="2" ma:contentTypeDescription="Skapa ett nytt dokument." ma:contentTypeScope="" ma:versionID="15d6ab9680d18b8dc2c15d28141ba87b">
  <xsd:schema xmlns:xsd="http://www.w3.org/2001/XMLSchema" xmlns:xs="http://www.w3.org/2001/XMLSchema" xmlns:p="http://schemas.microsoft.com/office/2006/metadata/properties" xmlns:ns2="c8fd1295-dd98-493d-9c62-e1b86aae750d" targetNamespace="http://schemas.microsoft.com/office/2006/metadata/properties" ma:root="true" ma:fieldsID="fd4fc660752430e29dd8781d81afa724" ns2:_="">
    <xsd:import namespace="c8fd1295-dd98-493d-9c62-e1b86aae75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d1295-dd98-493d-9c62-e1b86aae7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F1132451-5C7F-4261-B1A0-352E3899438F}"/>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revision>1</cp:revision>
  <dcterms:created xsi:type="dcterms:W3CDTF">2018-11-27T12:02:14Z</dcterms:created>
  <dcterms:modified xsi:type="dcterms:W3CDTF">2021-04-21T09:18:02Z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0x010100E7AC2FEE1C2EAA42A5A2AC5961FF036D</vt:lpwstr>
  </property>
</Properties>
</file>