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276" r:id="rId5"/>
    <p:sldId id="301" r:id="rId6"/>
    <p:sldId id="277" r:id="rId7"/>
    <p:sldId id="310" r:id="rId8"/>
    <p:sldId id="311" r:id="rId9"/>
    <p:sldId id="312" r:id="rId10"/>
    <p:sldId id="313" r:id="rId11"/>
    <p:sldId id="314" r:id="rId12"/>
    <p:sldId id="315" r:id="rId13"/>
    <p:sldId id="316" r:id="rId14"/>
    <p:sldId id="317" r:id="rId15"/>
    <p:sldId id="318" r:id="rId16"/>
    <p:sldId id="320" r:id="rId17"/>
    <p:sldId id="321" r:id="rId18"/>
    <p:sldId id="322" r:id="rId19"/>
    <p:sldId id="309" r:id="rId2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ktioner" id="{6E6E6ECD-356C-4D49-9D22-22C3E7AF66C1}">
          <p14:sldIdLst/>
        </p14:section>
        <p14:section name="Presentation" id="{B972C155-D5BF-46A7-B591-A42909CFC1FA}">
          <p14:sldIdLst>
            <p14:sldId id="276"/>
            <p14:sldId id="301"/>
            <p14:sldId id="277"/>
            <p14:sldId id="310"/>
            <p14:sldId id="311"/>
            <p14:sldId id="312"/>
            <p14:sldId id="313"/>
            <p14:sldId id="314"/>
            <p14:sldId id="315"/>
            <p14:sldId id="316"/>
            <p14:sldId id="317"/>
            <p14:sldId id="318"/>
            <p14:sldId id="320"/>
            <p14:sldId id="321"/>
            <p14:sldId id="322"/>
            <p14:sldId id="309"/>
          </p14:sldIdLst>
        </p14:section>
        <p14:section name="Exempelsidor" id="{1C92B744-D95B-40D8-9B1E-B4107EA82B5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AA76BB-932D-4896-91D7-93C6B80C3091}" v="1" dt="2023-03-02T13:45:14.558"/>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1" autoAdjust="0"/>
    <p:restoredTop sz="93088" autoAdjust="0"/>
  </p:normalViewPr>
  <p:slideViewPr>
    <p:cSldViewPr snapToGrid="0">
      <p:cViewPr varScale="1">
        <p:scale>
          <a:sx n="54" d="100"/>
          <a:sy n="54" d="100"/>
        </p:scale>
        <p:origin x="272" y="40"/>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92" d="100"/>
          <a:sy n="92" d="100"/>
        </p:scale>
        <p:origin x="2694"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ek Touma" userId="24806381-aef4-4bec-a71f-658e3e0c30ec" providerId="ADAL" clId="{A4AA76BB-932D-4896-91D7-93C6B80C3091}"/>
    <pc:docChg chg="modSld">
      <pc:chgData name="Tarek Touma" userId="24806381-aef4-4bec-a71f-658e3e0c30ec" providerId="ADAL" clId="{A4AA76BB-932D-4896-91D7-93C6B80C3091}" dt="2023-03-02T12:22:11.606" v="85" actId="20577"/>
      <pc:docMkLst>
        <pc:docMk/>
      </pc:docMkLst>
      <pc:sldChg chg="modNotesTx">
        <pc:chgData name="Tarek Touma" userId="24806381-aef4-4bec-a71f-658e3e0c30ec" providerId="ADAL" clId="{A4AA76BB-932D-4896-91D7-93C6B80C3091}" dt="2023-03-02T12:22:11.606" v="85" actId="20577"/>
        <pc:sldMkLst>
          <pc:docMk/>
          <pc:sldMk cId="4141773929" sldId="321"/>
        </pc:sldMkLst>
      </pc:sldChg>
    </pc:docChg>
  </pc:docChgLst>
  <pc:docChgLst>
    <pc:chgData name="Tarek Touma" userId="24806381-aef4-4bec-a71f-658e3e0c30ec" providerId="ADAL" clId="{D4CEA5F0-CB75-40A1-952E-C4B16F5BFB0D}"/>
    <pc:docChg chg="undo custSel addSld delSld modSld modSection">
      <pc:chgData name="Tarek Touma" userId="24806381-aef4-4bec-a71f-658e3e0c30ec" providerId="ADAL" clId="{D4CEA5F0-CB75-40A1-952E-C4B16F5BFB0D}" dt="2023-02-02T12:53:30.296" v="1399" actId="478"/>
      <pc:docMkLst>
        <pc:docMk/>
      </pc:docMkLst>
      <pc:sldChg chg="del">
        <pc:chgData name="Tarek Touma" userId="24806381-aef4-4bec-a71f-658e3e0c30ec" providerId="ADAL" clId="{D4CEA5F0-CB75-40A1-952E-C4B16F5BFB0D}" dt="2023-02-02T12:46:54.352" v="1370" actId="47"/>
        <pc:sldMkLst>
          <pc:docMk/>
          <pc:sldMk cId="3341996942" sldId="257"/>
        </pc:sldMkLst>
      </pc:sldChg>
      <pc:sldChg chg="del">
        <pc:chgData name="Tarek Touma" userId="24806381-aef4-4bec-a71f-658e3e0c30ec" providerId="ADAL" clId="{D4CEA5F0-CB75-40A1-952E-C4B16F5BFB0D}" dt="2023-02-02T12:46:55.337" v="1371" actId="47"/>
        <pc:sldMkLst>
          <pc:docMk/>
          <pc:sldMk cId="959693546" sldId="258"/>
        </pc:sldMkLst>
      </pc:sldChg>
      <pc:sldChg chg="del">
        <pc:chgData name="Tarek Touma" userId="24806381-aef4-4bec-a71f-658e3e0c30ec" providerId="ADAL" clId="{D4CEA5F0-CB75-40A1-952E-C4B16F5BFB0D}" dt="2023-02-02T12:34:20.148" v="1249" actId="47"/>
        <pc:sldMkLst>
          <pc:docMk/>
          <pc:sldMk cId="1018101732" sldId="305"/>
        </pc:sldMkLst>
      </pc:sldChg>
      <pc:sldChg chg="del">
        <pc:chgData name="Tarek Touma" userId="24806381-aef4-4bec-a71f-658e3e0c30ec" providerId="ADAL" clId="{D4CEA5F0-CB75-40A1-952E-C4B16F5BFB0D}" dt="2023-02-02T12:34:17.659" v="1248" actId="47"/>
        <pc:sldMkLst>
          <pc:docMk/>
          <pc:sldMk cId="3090082215" sldId="308"/>
        </pc:sldMkLst>
      </pc:sldChg>
      <pc:sldChg chg="modSp mod">
        <pc:chgData name="Tarek Touma" userId="24806381-aef4-4bec-a71f-658e3e0c30ec" providerId="ADAL" clId="{D4CEA5F0-CB75-40A1-952E-C4B16F5BFB0D}" dt="2023-02-02T12:34:13.533" v="1247" actId="1076"/>
        <pc:sldMkLst>
          <pc:docMk/>
          <pc:sldMk cId="2841520941" sldId="309"/>
        </pc:sldMkLst>
        <pc:spChg chg="mod">
          <ac:chgData name="Tarek Touma" userId="24806381-aef4-4bec-a71f-658e3e0c30ec" providerId="ADAL" clId="{D4CEA5F0-CB75-40A1-952E-C4B16F5BFB0D}" dt="2023-02-02T12:33:42.522" v="1220" actId="20577"/>
          <ac:spMkLst>
            <pc:docMk/>
            <pc:sldMk cId="2841520941" sldId="309"/>
            <ac:spMk id="5" creationId="{2DF98EED-035C-4BF2-911E-0C8F771B987F}"/>
          </ac:spMkLst>
        </pc:spChg>
        <pc:spChg chg="mod">
          <ac:chgData name="Tarek Touma" userId="24806381-aef4-4bec-a71f-658e3e0c30ec" providerId="ADAL" clId="{D4CEA5F0-CB75-40A1-952E-C4B16F5BFB0D}" dt="2023-02-02T12:34:13.533" v="1247" actId="1076"/>
          <ac:spMkLst>
            <pc:docMk/>
            <pc:sldMk cId="2841520941" sldId="309"/>
            <ac:spMk id="6" creationId="{F8E8F447-2F2A-4558-BD2A-D75C929FD1D0}"/>
          </ac:spMkLst>
        </pc:spChg>
        <pc:spChg chg="mod">
          <ac:chgData name="Tarek Touma" userId="24806381-aef4-4bec-a71f-658e3e0c30ec" providerId="ADAL" clId="{D4CEA5F0-CB75-40A1-952E-C4B16F5BFB0D}" dt="2023-02-02T12:34:13.533" v="1247" actId="1076"/>
          <ac:spMkLst>
            <pc:docMk/>
            <pc:sldMk cId="2841520941" sldId="309"/>
            <ac:spMk id="7" creationId="{9EFB670D-5306-41E5-8365-0BB5651F4BF2}"/>
          </ac:spMkLst>
        </pc:spChg>
      </pc:sldChg>
      <pc:sldChg chg="modSp mod">
        <pc:chgData name="Tarek Touma" userId="24806381-aef4-4bec-a71f-658e3e0c30ec" providerId="ADAL" clId="{D4CEA5F0-CB75-40A1-952E-C4B16F5BFB0D}" dt="2023-02-02T12:47:17.010" v="1372" actId="6549"/>
        <pc:sldMkLst>
          <pc:docMk/>
          <pc:sldMk cId="3610901269" sldId="310"/>
        </pc:sldMkLst>
        <pc:spChg chg="mod">
          <ac:chgData name="Tarek Touma" userId="24806381-aef4-4bec-a71f-658e3e0c30ec" providerId="ADAL" clId="{D4CEA5F0-CB75-40A1-952E-C4B16F5BFB0D}" dt="2023-02-02T12:47:17.010" v="1372" actId="6549"/>
          <ac:spMkLst>
            <pc:docMk/>
            <pc:sldMk cId="3610901269" sldId="310"/>
            <ac:spMk id="21" creationId="{FC6A3508-D36D-3B0C-B541-0047B24EE4F3}"/>
          </ac:spMkLst>
        </pc:spChg>
      </pc:sldChg>
      <pc:sldChg chg="modSp mod">
        <pc:chgData name="Tarek Touma" userId="24806381-aef4-4bec-a71f-658e3e0c30ec" providerId="ADAL" clId="{D4CEA5F0-CB75-40A1-952E-C4B16F5BFB0D}" dt="2023-02-02T10:43:49.538" v="24" actId="14100"/>
        <pc:sldMkLst>
          <pc:docMk/>
          <pc:sldMk cId="3680052274" sldId="312"/>
        </pc:sldMkLst>
        <pc:picChg chg="mod modCrop">
          <ac:chgData name="Tarek Touma" userId="24806381-aef4-4bec-a71f-658e3e0c30ec" providerId="ADAL" clId="{D4CEA5F0-CB75-40A1-952E-C4B16F5BFB0D}" dt="2023-02-02T10:43:49.538" v="24" actId="14100"/>
          <ac:picMkLst>
            <pc:docMk/>
            <pc:sldMk cId="3680052274" sldId="312"/>
            <ac:picMk id="13" creationId="{64D16CAC-1210-4D77-9F50-002BFDEEAF98}"/>
          </ac:picMkLst>
        </pc:picChg>
      </pc:sldChg>
      <pc:sldChg chg="modSp mod">
        <pc:chgData name="Tarek Touma" userId="24806381-aef4-4bec-a71f-658e3e0c30ec" providerId="ADAL" clId="{D4CEA5F0-CB75-40A1-952E-C4B16F5BFB0D}" dt="2023-02-02T12:48:31.741" v="1375"/>
        <pc:sldMkLst>
          <pc:docMk/>
          <pc:sldMk cId="2098461230" sldId="313"/>
        </pc:sldMkLst>
        <pc:spChg chg="mod">
          <ac:chgData name="Tarek Touma" userId="24806381-aef4-4bec-a71f-658e3e0c30ec" providerId="ADAL" clId="{D4CEA5F0-CB75-40A1-952E-C4B16F5BFB0D}" dt="2023-02-02T12:48:31.741" v="1375"/>
          <ac:spMkLst>
            <pc:docMk/>
            <pc:sldMk cId="2098461230" sldId="313"/>
            <ac:spMk id="4" creationId="{94730B41-8368-509E-0345-1CB84C534C41}"/>
          </ac:spMkLst>
        </pc:spChg>
      </pc:sldChg>
      <pc:sldChg chg="addSp delSp modSp mod">
        <pc:chgData name="Tarek Touma" userId="24806381-aef4-4bec-a71f-658e3e0c30ec" providerId="ADAL" clId="{D4CEA5F0-CB75-40A1-952E-C4B16F5BFB0D}" dt="2023-02-02T12:50:55.288" v="1389" actId="18131"/>
        <pc:sldMkLst>
          <pc:docMk/>
          <pc:sldMk cId="2601825418" sldId="314"/>
        </pc:sldMkLst>
        <pc:spChg chg="mod">
          <ac:chgData name="Tarek Touma" userId="24806381-aef4-4bec-a71f-658e3e0c30ec" providerId="ADAL" clId="{D4CEA5F0-CB75-40A1-952E-C4B16F5BFB0D}" dt="2023-02-02T10:44:43.913" v="43" actId="20577"/>
          <ac:spMkLst>
            <pc:docMk/>
            <pc:sldMk cId="2601825418" sldId="314"/>
            <ac:spMk id="2" creationId="{1CB33C01-1AA1-0BAE-EC8F-8CB538B83F48}"/>
          </ac:spMkLst>
        </pc:spChg>
        <pc:spChg chg="del">
          <ac:chgData name="Tarek Touma" userId="24806381-aef4-4bec-a71f-658e3e0c30ec" providerId="ADAL" clId="{D4CEA5F0-CB75-40A1-952E-C4B16F5BFB0D}" dt="2023-02-02T10:44:54.900" v="44" actId="478"/>
          <ac:spMkLst>
            <pc:docMk/>
            <pc:sldMk cId="2601825418" sldId="314"/>
            <ac:spMk id="3" creationId="{AE8F2AF9-1B00-D150-49FF-0B2A7AC745C3}"/>
          </ac:spMkLst>
        </pc:spChg>
        <pc:spChg chg="mod">
          <ac:chgData name="Tarek Touma" userId="24806381-aef4-4bec-a71f-658e3e0c30ec" providerId="ADAL" clId="{D4CEA5F0-CB75-40A1-952E-C4B16F5BFB0D}" dt="2023-02-02T10:48:04.109" v="85" actId="20577"/>
          <ac:spMkLst>
            <pc:docMk/>
            <pc:sldMk cId="2601825418" sldId="314"/>
            <ac:spMk id="4" creationId="{62053D2F-C265-FF8C-422E-B94B018FDADA}"/>
          </ac:spMkLst>
        </pc:spChg>
        <pc:spChg chg="del">
          <ac:chgData name="Tarek Touma" userId="24806381-aef4-4bec-a71f-658e3e0c30ec" providerId="ADAL" clId="{D4CEA5F0-CB75-40A1-952E-C4B16F5BFB0D}" dt="2023-02-02T10:45:41.642" v="45" actId="931"/>
          <ac:spMkLst>
            <pc:docMk/>
            <pc:sldMk cId="2601825418" sldId="314"/>
            <ac:spMk id="5" creationId="{049BE12D-2565-0BDB-1CA5-E9B7BC4E7174}"/>
          </ac:spMkLst>
        </pc:spChg>
        <pc:picChg chg="add mod modCrop">
          <ac:chgData name="Tarek Touma" userId="24806381-aef4-4bec-a71f-658e3e0c30ec" providerId="ADAL" clId="{D4CEA5F0-CB75-40A1-952E-C4B16F5BFB0D}" dt="2023-02-02T12:50:55.288" v="1389" actId="18131"/>
          <ac:picMkLst>
            <pc:docMk/>
            <pc:sldMk cId="2601825418" sldId="314"/>
            <ac:picMk id="7" creationId="{64CB9598-9C1C-9411-B25F-AB4977A88940}"/>
          </ac:picMkLst>
        </pc:picChg>
      </pc:sldChg>
      <pc:sldChg chg="addSp delSp modSp mod">
        <pc:chgData name="Tarek Touma" userId="24806381-aef4-4bec-a71f-658e3e0c30ec" providerId="ADAL" clId="{D4CEA5F0-CB75-40A1-952E-C4B16F5BFB0D}" dt="2023-02-02T10:53:55.302" v="149" actId="14826"/>
        <pc:sldMkLst>
          <pc:docMk/>
          <pc:sldMk cId="983724496" sldId="315"/>
        </pc:sldMkLst>
        <pc:spChg chg="mod">
          <ac:chgData name="Tarek Touma" userId="24806381-aef4-4bec-a71f-658e3e0c30ec" providerId="ADAL" clId="{D4CEA5F0-CB75-40A1-952E-C4B16F5BFB0D}" dt="2023-02-02T10:48:24.144" v="91" actId="20577"/>
          <ac:spMkLst>
            <pc:docMk/>
            <pc:sldMk cId="983724496" sldId="315"/>
            <ac:spMk id="2" creationId="{98051812-3C41-D91D-20FE-ECE4A9D3DF1D}"/>
          </ac:spMkLst>
        </pc:spChg>
        <pc:spChg chg="add del mod">
          <ac:chgData name="Tarek Touma" userId="24806381-aef4-4bec-a71f-658e3e0c30ec" providerId="ADAL" clId="{D4CEA5F0-CB75-40A1-952E-C4B16F5BFB0D}" dt="2023-02-02T10:49:52.233" v="106"/>
          <ac:spMkLst>
            <pc:docMk/>
            <pc:sldMk cId="983724496" sldId="315"/>
            <ac:spMk id="3" creationId="{656145DE-684F-C36E-DD01-1D7BB47A5E78}"/>
          </ac:spMkLst>
        </pc:spChg>
        <pc:spChg chg="mod">
          <ac:chgData name="Tarek Touma" userId="24806381-aef4-4bec-a71f-658e3e0c30ec" providerId="ADAL" clId="{D4CEA5F0-CB75-40A1-952E-C4B16F5BFB0D}" dt="2023-02-02T10:51:42.501" v="141" actId="12"/>
          <ac:spMkLst>
            <pc:docMk/>
            <pc:sldMk cId="983724496" sldId="315"/>
            <ac:spMk id="4" creationId="{3DCD3482-F493-B744-DE91-E970A68263DA}"/>
          </ac:spMkLst>
        </pc:spChg>
        <pc:spChg chg="del">
          <ac:chgData name="Tarek Touma" userId="24806381-aef4-4bec-a71f-658e3e0c30ec" providerId="ADAL" clId="{D4CEA5F0-CB75-40A1-952E-C4B16F5BFB0D}" dt="2023-02-02T10:52:02.988" v="142" actId="931"/>
          <ac:spMkLst>
            <pc:docMk/>
            <pc:sldMk cId="983724496" sldId="315"/>
            <ac:spMk id="5" creationId="{0542D4FA-7E99-D7A5-986F-2ED04ED09DED}"/>
          </ac:spMkLst>
        </pc:spChg>
        <pc:picChg chg="add mod modCrop">
          <ac:chgData name="Tarek Touma" userId="24806381-aef4-4bec-a71f-658e3e0c30ec" providerId="ADAL" clId="{D4CEA5F0-CB75-40A1-952E-C4B16F5BFB0D}" dt="2023-02-02T10:53:55.302" v="149" actId="14826"/>
          <ac:picMkLst>
            <pc:docMk/>
            <pc:sldMk cId="983724496" sldId="315"/>
            <ac:picMk id="8" creationId="{DA53B20A-2973-D310-9684-361E8E1D8C23}"/>
          </ac:picMkLst>
        </pc:picChg>
      </pc:sldChg>
      <pc:sldChg chg="addSp delSp modSp mod modClrScheme chgLayout">
        <pc:chgData name="Tarek Touma" userId="24806381-aef4-4bec-a71f-658e3e0c30ec" providerId="ADAL" clId="{D4CEA5F0-CB75-40A1-952E-C4B16F5BFB0D}" dt="2023-02-02T12:46:33.758" v="1369" actId="1036"/>
        <pc:sldMkLst>
          <pc:docMk/>
          <pc:sldMk cId="4155087314" sldId="316"/>
        </pc:sldMkLst>
        <pc:spChg chg="del mod ord">
          <ac:chgData name="Tarek Touma" userId="24806381-aef4-4bec-a71f-658e3e0c30ec" providerId="ADAL" clId="{D4CEA5F0-CB75-40A1-952E-C4B16F5BFB0D}" dt="2023-02-02T10:56:15.826" v="150" actId="700"/>
          <ac:spMkLst>
            <pc:docMk/>
            <pc:sldMk cId="4155087314" sldId="316"/>
            <ac:spMk id="2" creationId="{19A67445-4918-D963-7D9C-12E6A07E54E7}"/>
          </ac:spMkLst>
        </pc:spChg>
        <pc:spChg chg="del mod ord">
          <ac:chgData name="Tarek Touma" userId="24806381-aef4-4bec-a71f-658e3e0c30ec" providerId="ADAL" clId="{D4CEA5F0-CB75-40A1-952E-C4B16F5BFB0D}" dt="2023-02-02T10:56:15.826" v="150" actId="700"/>
          <ac:spMkLst>
            <pc:docMk/>
            <pc:sldMk cId="4155087314" sldId="316"/>
            <ac:spMk id="3" creationId="{1B2E5399-2FF7-C56A-DEB4-15BE15B36696}"/>
          </ac:spMkLst>
        </pc:spChg>
        <pc:spChg chg="del mod ord">
          <ac:chgData name="Tarek Touma" userId="24806381-aef4-4bec-a71f-658e3e0c30ec" providerId="ADAL" clId="{D4CEA5F0-CB75-40A1-952E-C4B16F5BFB0D}" dt="2023-02-02T10:56:15.826" v="150" actId="700"/>
          <ac:spMkLst>
            <pc:docMk/>
            <pc:sldMk cId="4155087314" sldId="316"/>
            <ac:spMk id="4" creationId="{B172CFA0-4FEC-99D1-2023-E53C2FC1381B}"/>
          </ac:spMkLst>
        </pc:spChg>
        <pc:spChg chg="del mod ord">
          <ac:chgData name="Tarek Touma" userId="24806381-aef4-4bec-a71f-658e3e0c30ec" providerId="ADAL" clId="{D4CEA5F0-CB75-40A1-952E-C4B16F5BFB0D}" dt="2023-02-02T10:56:15.826" v="150" actId="700"/>
          <ac:spMkLst>
            <pc:docMk/>
            <pc:sldMk cId="4155087314" sldId="316"/>
            <ac:spMk id="5" creationId="{B63288E7-F82C-DB39-7101-06CAE7F1AD1C}"/>
          </ac:spMkLst>
        </pc:spChg>
        <pc:spChg chg="add mod ord">
          <ac:chgData name="Tarek Touma" userId="24806381-aef4-4bec-a71f-658e3e0c30ec" providerId="ADAL" clId="{D4CEA5F0-CB75-40A1-952E-C4B16F5BFB0D}" dt="2023-02-02T12:45:55.911" v="1307" actId="207"/>
          <ac:spMkLst>
            <pc:docMk/>
            <pc:sldMk cId="4155087314" sldId="316"/>
            <ac:spMk id="6" creationId="{8CB3B17E-C8AA-087F-6AF0-495684E2152F}"/>
          </ac:spMkLst>
        </pc:spChg>
        <pc:spChg chg="add del mod ord">
          <ac:chgData name="Tarek Touma" userId="24806381-aef4-4bec-a71f-658e3e0c30ec" providerId="ADAL" clId="{D4CEA5F0-CB75-40A1-952E-C4B16F5BFB0D}" dt="2023-02-02T10:58:10.225" v="203" actId="478"/>
          <ac:spMkLst>
            <pc:docMk/>
            <pc:sldMk cId="4155087314" sldId="316"/>
            <ac:spMk id="7" creationId="{88645268-8D95-C066-4D0A-2F26F845F1C7}"/>
          </ac:spMkLst>
        </pc:spChg>
        <pc:spChg chg="add del mod ord">
          <ac:chgData name="Tarek Touma" userId="24806381-aef4-4bec-a71f-658e3e0c30ec" providerId="ADAL" clId="{D4CEA5F0-CB75-40A1-952E-C4B16F5BFB0D}" dt="2023-02-02T10:57:11.385" v="151" actId="931"/>
          <ac:spMkLst>
            <pc:docMk/>
            <pc:sldMk cId="4155087314" sldId="316"/>
            <ac:spMk id="8" creationId="{3AF74CD2-AF97-415F-0A65-4D79DC404FAF}"/>
          </ac:spMkLst>
        </pc:spChg>
        <pc:spChg chg="add del mod ord">
          <ac:chgData name="Tarek Touma" userId="24806381-aef4-4bec-a71f-658e3e0c30ec" providerId="ADAL" clId="{D4CEA5F0-CB75-40A1-952E-C4B16F5BFB0D}" dt="2023-02-02T10:58:12.846" v="204" actId="478"/>
          <ac:spMkLst>
            <pc:docMk/>
            <pc:sldMk cId="4155087314" sldId="316"/>
            <ac:spMk id="9" creationId="{34D546FE-D030-8F83-4881-67305F0F825B}"/>
          </ac:spMkLst>
        </pc:spChg>
        <pc:spChg chg="add del mod ord">
          <ac:chgData name="Tarek Touma" userId="24806381-aef4-4bec-a71f-658e3e0c30ec" providerId="ADAL" clId="{D4CEA5F0-CB75-40A1-952E-C4B16F5BFB0D}" dt="2023-02-02T10:58:14.992" v="205" actId="478"/>
          <ac:spMkLst>
            <pc:docMk/>
            <pc:sldMk cId="4155087314" sldId="316"/>
            <ac:spMk id="10" creationId="{5F3037A0-48AE-53C2-AC6C-09E0A0078DD0}"/>
          </ac:spMkLst>
        </pc:spChg>
        <pc:spChg chg="add del mod ord">
          <ac:chgData name="Tarek Touma" userId="24806381-aef4-4bec-a71f-658e3e0c30ec" providerId="ADAL" clId="{D4CEA5F0-CB75-40A1-952E-C4B16F5BFB0D}" dt="2023-02-02T12:38:42.071" v="1253" actId="700"/>
          <ac:spMkLst>
            <pc:docMk/>
            <pc:sldMk cId="4155087314" sldId="316"/>
            <ac:spMk id="11" creationId="{3D7EF499-C1C6-8706-9C1A-E36F330D7907}"/>
          </ac:spMkLst>
        </pc:spChg>
        <pc:spChg chg="add mod">
          <ac:chgData name="Tarek Touma" userId="24806381-aef4-4bec-a71f-658e3e0c30ec" providerId="ADAL" clId="{D4CEA5F0-CB75-40A1-952E-C4B16F5BFB0D}" dt="2023-02-02T12:46:33.758" v="1369" actId="1036"/>
          <ac:spMkLst>
            <pc:docMk/>
            <pc:sldMk cId="4155087314" sldId="316"/>
            <ac:spMk id="14" creationId="{D5BECDD1-B789-3952-B985-CEE51FC52EAD}"/>
          </ac:spMkLst>
        </pc:spChg>
        <pc:spChg chg="add mod">
          <ac:chgData name="Tarek Touma" userId="24806381-aef4-4bec-a71f-658e3e0c30ec" providerId="ADAL" clId="{D4CEA5F0-CB75-40A1-952E-C4B16F5BFB0D}" dt="2023-02-02T12:46:33.758" v="1369" actId="1036"/>
          <ac:spMkLst>
            <pc:docMk/>
            <pc:sldMk cId="4155087314" sldId="316"/>
            <ac:spMk id="15" creationId="{86A624BE-CF08-6ACA-8481-1F4E101C8153}"/>
          </ac:spMkLst>
        </pc:spChg>
        <pc:spChg chg="add mod">
          <ac:chgData name="Tarek Touma" userId="24806381-aef4-4bec-a71f-658e3e0c30ec" providerId="ADAL" clId="{D4CEA5F0-CB75-40A1-952E-C4B16F5BFB0D}" dt="2023-02-02T12:46:33.758" v="1369" actId="1036"/>
          <ac:spMkLst>
            <pc:docMk/>
            <pc:sldMk cId="4155087314" sldId="316"/>
            <ac:spMk id="16" creationId="{D7ED2F7B-A7E9-6573-8A83-759694DDF56B}"/>
          </ac:spMkLst>
        </pc:spChg>
        <pc:spChg chg="add mod">
          <ac:chgData name="Tarek Touma" userId="24806381-aef4-4bec-a71f-658e3e0c30ec" providerId="ADAL" clId="{D4CEA5F0-CB75-40A1-952E-C4B16F5BFB0D}" dt="2023-02-02T12:46:33.758" v="1369" actId="1036"/>
          <ac:spMkLst>
            <pc:docMk/>
            <pc:sldMk cId="4155087314" sldId="316"/>
            <ac:spMk id="17" creationId="{D7AD309D-09E0-B7E2-3D58-1E2413F6138A}"/>
          </ac:spMkLst>
        </pc:spChg>
        <pc:spChg chg="add mod">
          <ac:chgData name="Tarek Touma" userId="24806381-aef4-4bec-a71f-658e3e0c30ec" providerId="ADAL" clId="{D4CEA5F0-CB75-40A1-952E-C4B16F5BFB0D}" dt="2023-02-02T12:46:33.758" v="1369" actId="1036"/>
          <ac:spMkLst>
            <pc:docMk/>
            <pc:sldMk cId="4155087314" sldId="316"/>
            <ac:spMk id="18" creationId="{F53EDDF2-9285-CA2C-9689-054F9B9B4560}"/>
          </ac:spMkLst>
        </pc:spChg>
        <pc:spChg chg="add mod">
          <ac:chgData name="Tarek Touma" userId="24806381-aef4-4bec-a71f-658e3e0c30ec" providerId="ADAL" clId="{D4CEA5F0-CB75-40A1-952E-C4B16F5BFB0D}" dt="2023-02-02T12:46:33.758" v="1369" actId="1036"/>
          <ac:spMkLst>
            <pc:docMk/>
            <pc:sldMk cId="4155087314" sldId="316"/>
            <ac:spMk id="19" creationId="{EB318BF4-569A-0255-5587-4A067EE5F0CB}"/>
          </ac:spMkLst>
        </pc:spChg>
        <pc:spChg chg="add del mod ord">
          <ac:chgData name="Tarek Touma" userId="24806381-aef4-4bec-a71f-658e3e0c30ec" providerId="ADAL" clId="{D4CEA5F0-CB75-40A1-952E-C4B16F5BFB0D}" dt="2023-02-02T12:39:03.098" v="1258" actId="478"/>
          <ac:spMkLst>
            <pc:docMk/>
            <pc:sldMk cId="4155087314" sldId="316"/>
            <ac:spMk id="20" creationId="{8A6EB1EB-BEA3-A16B-418E-8084F91E71AE}"/>
          </ac:spMkLst>
        </pc:spChg>
        <pc:spChg chg="add del mod ord">
          <ac:chgData name="Tarek Touma" userId="24806381-aef4-4bec-a71f-658e3e0c30ec" providerId="ADAL" clId="{D4CEA5F0-CB75-40A1-952E-C4B16F5BFB0D}" dt="2023-02-02T12:38:51.393" v="1256" actId="478"/>
          <ac:spMkLst>
            <pc:docMk/>
            <pc:sldMk cId="4155087314" sldId="316"/>
            <ac:spMk id="21" creationId="{D875DCF6-DCA0-FD0D-2C05-98A7B7BBA22E}"/>
          </ac:spMkLst>
        </pc:spChg>
        <pc:spChg chg="add del mod ord">
          <ac:chgData name="Tarek Touma" userId="24806381-aef4-4bec-a71f-658e3e0c30ec" providerId="ADAL" clId="{D4CEA5F0-CB75-40A1-952E-C4B16F5BFB0D}" dt="2023-02-02T12:38:54.297" v="1257" actId="478"/>
          <ac:spMkLst>
            <pc:docMk/>
            <pc:sldMk cId="4155087314" sldId="316"/>
            <ac:spMk id="22" creationId="{0B599439-5C1C-7CF2-700B-1F55BE91F924}"/>
          </ac:spMkLst>
        </pc:spChg>
        <pc:spChg chg="add del mod ord">
          <ac:chgData name="Tarek Touma" userId="24806381-aef4-4bec-a71f-658e3e0c30ec" providerId="ADAL" clId="{D4CEA5F0-CB75-40A1-952E-C4B16F5BFB0D}" dt="2023-02-02T12:41:55.389" v="1284"/>
          <ac:spMkLst>
            <pc:docMk/>
            <pc:sldMk cId="4155087314" sldId="316"/>
            <ac:spMk id="23" creationId="{9B4528BF-6E70-1A96-791A-2DB45FA9BE38}"/>
          </ac:spMkLst>
        </pc:spChg>
        <pc:spChg chg="add del mod">
          <ac:chgData name="Tarek Touma" userId="24806381-aef4-4bec-a71f-658e3e0c30ec" providerId="ADAL" clId="{D4CEA5F0-CB75-40A1-952E-C4B16F5BFB0D}" dt="2023-02-02T12:38:47.742" v="1255" actId="478"/>
          <ac:spMkLst>
            <pc:docMk/>
            <pc:sldMk cId="4155087314" sldId="316"/>
            <ac:spMk id="25" creationId="{5AA6FB09-9044-0D4C-8AF6-5572EDF9CCB3}"/>
          </ac:spMkLst>
        </pc:spChg>
        <pc:spChg chg="add del mod">
          <ac:chgData name="Tarek Touma" userId="24806381-aef4-4bec-a71f-658e3e0c30ec" providerId="ADAL" clId="{D4CEA5F0-CB75-40A1-952E-C4B16F5BFB0D}" dt="2023-02-02T12:41:55.389" v="1284"/>
          <ac:spMkLst>
            <pc:docMk/>
            <pc:sldMk cId="4155087314" sldId="316"/>
            <ac:spMk id="26" creationId="{DBC3535E-28D2-C956-0430-2E8913B7450D}"/>
          </ac:spMkLst>
        </pc:spChg>
        <pc:spChg chg="add del mod">
          <ac:chgData name="Tarek Touma" userId="24806381-aef4-4bec-a71f-658e3e0c30ec" providerId="ADAL" clId="{D4CEA5F0-CB75-40A1-952E-C4B16F5BFB0D}" dt="2023-02-02T12:41:55.389" v="1284"/>
          <ac:spMkLst>
            <pc:docMk/>
            <pc:sldMk cId="4155087314" sldId="316"/>
            <ac:spMk id="27" creationId="{6BA97F28-E72F-767D-9A3C-A40191BB8F9F}"/>
          </ac:spMkLst>
        </pc:spChg>
        <pc:spChg chg="add del mod">
          <ac:chgData name="Tarek Touma" userId="24806381-aef4-4bec-a71f-658e3e0c30ec" providerId="ADAL" clId="{D4CEA5F0-CB75-40A1-952E-C4B16F5BFB0D}" dt="2023-02-02T12:43:42.552" v="1287" actId="478"/>
          <ac:spMkLst>
            <pc:docMk/>
            <pc:sldMk cId="4155087314" sldId="316"/>
            <ac:spMk id="28" creationId="{8E1BD5FE-848E-38A9-DB76-48F18C0CC9EF}"/>
          </ac:spMkLst>
        </pc:spChg>
        <pc:spChg chg="add del mod">
          <ac:chgData name="Tarek Touma" userId="24806381-aef4-4bec-a71f-658e3e0c30ec" providerId="ADAL" clId="{D4CEA5F0-CB75-40A1-952E-C4B16F5BFB0D}" dt="2023-02-02T12:44:29.951" v="1291" actId="700"/>
          <ac:spMkLst>
            <pc:docMk/>
            <pc:sldMk cId="4155087314" sldId="316"/>
            <ac:spMk id="29" creationId="{5EDDC709-CF7B-06A3-6135-E25CD72D5EA4}"/>
          </ac:spMkLst>
        </pc:spChg>
        <pc:spChg chg="add del mod">
          <ac:chgData name="Tarek Touma" userId="24806381-aef4-4bec-a71f-658e3e0c30ec" providerId="ADAL" clId="{D4CEA5F0-CB75-40A1-952E-C4B16F5BFB0D}" dt="2023-02-02T12:44:29.951" v="1291" actId="700"/>
          <ac:spMkLst>
            <pc:docMk/>
            <pc:sldMk cId="4155087314" sldId="316"/>
            <ac:spMk id="30" creationId="{D597A0B8-A3B1-BD81-AB28-4E34DBCBD070}"/>
          </ac:spMkLst>
        </pc:spChg>
        <pc:spChg chg="add del mod">
          <ac:chgData name="Tarek Touma" userId="24806381-aef4-4bec-a71f-658e3e0c30ec" providerId="ADAL" clId="{D4CEA5F0-CB75-40A1-952E-C4B16F5BFB0D}" dt="2023-02-02T12:44:29.951" v="1291" actId="700"/>
          <ac:spMkLst>
            <pc:docMk/>
            <pc:sldMk cId="4155087314" sldId="316"/>
            <ac:spMk id="31" creationId="{709A894C-12DE-0CFA-682C-8985CDF70079}"/>
          </ac:spMkLst>
        </pc:spChg>
        <pc:picChg chg="add del mod ord modCrop">
          <ac:chgData name="Tarek Touma" userId="24806381-aef4-4bec-a71f-658e3e0c30ec" providerId="ADAL" clId="{D4CEA5F0-CB75-40A1-952E-C4B16F5BFB0D}" dt="2023-02-02T12:44:32.815" v="1292" actId="478"/>
          <ac:picMkLst>
            <pc:docMk/>
            <pc:sldMk cId="4155087314" sldId="316"/>
            <ac:picMk id="13" creationId="{2488E30A-1EB9-D1FF-DDD9-6576045B0128}"/>
          </ac:picMkLst>
        </pc:picChg>
      </pc:sldChg>
      <pc:sldChg chg="addSp delSp modSp mod">
        <pc:chgData name="Tarek Touma" userId="24806381-aef4-4bec-a71f-658e3e0c30ec" providerId="ADAL" clId="{D4CEA5F0-CB75-40A1-952E-C4B16F5BFB0D}" dt="2023-02-02T11:06:48.950" v="348" actId="14826"/>
        <pc:sldMkLst>
          <pc:docMk/>
          <pc:sldMk cId="1383627849" sldId="317"/>
        </pc:sldMkLst>
        <pc:spChg chg="mod">
          <ac:chgData name="Tarek Touma" userId="24806381-aef4-4bec-a71f-658e3e0c30ec" providerId="ADAL" clId="{D4CEA5F0-CB75-40A1-952E-C4B16F5BFB0D}" dt="2023-02-02T11:01:43.950" v="294" actId="20577"/>
          <ac:spMkLst>
            <pc:docMk/>
            <pc:sldMk cId="1383627849" sldId="317"/>
            <ac:spMk id="2" creationId="{1A71E599-DDAA-9E2C-CF9F-1C0EC319918F}"/>
          </ac:spMkLst>
        </pc:spChg>
        <pc:spChg chg="del">
          <ac:chgData name="Tarek Touma" userId="24806381-aef4-4bec-a71f-658e3e0c30ec" providerId="ADAL" clId="{D4CEA5F0-CB75-40A1-952E-C4B16F5BFB0D}" dt="2023-02-02T11:03:56.898" v="312" actId="478"/>
          <ac:spMkLst>
            <pc:docMk/>
            <pc:sldMk cId="1383627849" sldId="317"/>
            <ac:spMk id="3" creationId="{DB03C4A4-38B3-0469-F6EE-7128E85090C1}"/>
          </ac:spMkLst>
        </pc:spChg>
        <pc:spChg chg="mod">
          <ac:chgData name="Tarek Touma" userId="24806381-aef4-4bec-a71f-658e3e0c30ec" providerId="ADAL" clId="{D4CEA5F0-CB75-40A1-952E-C4B16F5BFB0D}" dt="2023-02-02T11:06:07.600" v="344" actId="20577"/>
          <ac:spMkLst>
            <pc:docMk/>
            <pc:sldMk cId="1383627849" sldId="317"/>
            <ac:spMk id="4" creationId="{353CF7F4-3AE1-0A96-7EE6-DF1345476760}"/>
          </ac:spMkLst>
        </pc:spChg>
        <pc:spChg chg="del">
          <ac:chgData name="Tarek Touma" userId="24806381-aef4-4bec-a71f-658e3e0c30ec" providerId="ADAL" clId="{D4CEA5F0-CB75-40A1-952E-C4B16F5BFB0D}" dt="2023-02-02T11:06:32.013" v="345" actId="931"/>
          <ac:spMkLst>
            <pc:docMk/>
            <pc:sldMk cId="1383627849" sldId="317"/>
            <ac:spMk id="5" creationId="{E91EF716-1337-AC87-E91E-E4460CE403CE}"/>
          </ac:spMkLst>
        </pc:spChg>
        <pc:picChg chg="add mod">
          <ac:chgData name="Tarek Touma" userId="24806381-aef4-4bec-a71f-658e3e0c30ec" providerId="ADAL" clId="{D4CEA5F0-CB75-40A1-952E-C4B16F5BFB0D}" dt="2023-02-02T11:06:48.950" v="348" actId="14826"/>
          <ac:picMkLst>
            <pc:docMk/>
            <pc:sldMk cId="1383627849" sldId="317"/>
            <ac:picMk id="8" creationId="{65E7C48C-A0F2-4ECF-F40B-D70501DE7021}"/>
          </ac:picMkLst>
        </pc:picChg>
      </pc:sldChg>
      <pc:sldChg chg="addSp delSp modSp mod modClrScheme chgLayout">
        <pc:chgData name="Tarek Touma" userId="24806381-aef4-4bec-a71f-658e3e0c30ec" providerId="ADAL" clId="{D4CEA5F0-CB75-40A1-952E-C4B16F5BFB0D}" dt="2023-02-02T12:14:12.534" v="667" actId="14100"/>
        <pc:sldMkLst>
          <pc:docMk/>
          <pc:sldMk cId="2628716887" sldId="318"/>
        </pc:sldMkLst>
        <pc:spChg chg="mod ord">
          <ac:chgData name="Tarek Touma" userId="24806381-aef4-4bec-a71f-658e3e0c30ec" providerId="ADAL" clId="{D4CEA5F0-CB75-40A1-952E-C4B16F5BFB0D}" dt="2023-02-02T12:04:33.728" v="392" actId="14100"/>
          <ac:spMkLst>
            <pc:docMk/>
            <pc:sldMk cId="2628716887" sldId="318"/>
            <ac:spMk id="2" creationId="{257C3780-F619-173C-5EBE-1E6474811C72}"/>
          </ac:spMkLst>
        </pc:spChg>
        <pc:spChg chg="del mod ord">
          <ac:chgData name="Tarek Touma" userId="24806381-aef4-4bec-a71f-658e3e0c30ec" providerId="ADAL" clId="{D4CEA5F0-CB75-40A1-952E-C4B16F5BFB0D}" dt="2023-02-02T11:58:33.175" v="384" actId="700"/>
          <ac:spMkLst>
            <pc:docMk/>
            <pc:sldMk cId="2628716887" sldId="318"/>
            <ac:spMk id="3" creationId="{DDBE03B2-21DF-C7F5-9FBC-3562DB72A4F7}"/>
          </ac:spMkLst>
        </pc:spChg>
        <pc:spChg chg="del mod ord">
          <ac:chgData name="Tarek Touma" userId="24806381-aef4-4bec-a71f-658e3e0c30ec" providerId="ADAL" clId="{D4CEA5F0-CB75-40A1-952E-C4B16F5BFB0D}" dt="2023-02-02T11:58:33.175" v="384" actId="700"/>
          <ac:spMkLst>
            <pc:docMk/>
            <pc:sldMk cId="2628716887" sldId="318"/>
            <ac:spMk id="4" creationId="{D688240D-8B1E-73D6-1484-05D7A287184C}"/>
          </ac:spMkLst>
        </pc:spChg>
        <pc:spChg chg="del mod ord">
          <ac:chgData name="Tarek Touma" userId="24806381-aef4-4bec-a71f-658e3e0c30ec" providerId="ADAL" clId="{D4CEA5F0-CB75-40A1-952E-C4B16F5BFB0D}" dt="2023-02-02T11:58:33.175" v="384" actId="700"/>
          <ac:spMkLst>
            <pc:docMk/>
            <pc:sldMk cId="2628716887" sldId="318"/>
            <ac:spMk id="5" creationId="{B247BBC2-DAFD-5FA0-DD12-746CC367F384}"/>
          </ac:spMkLst>
        </pc:spChg>
        <pc:spChg chg="del mod ord">
          <ac:chgData name="Tarek Touma" userId="24806381-aef4-4bec-a71f-658e3e0c30ec" providerId="ADAL" clId="{D4CEA5F0-CB75-40A1-952E-C4B16F5BFB0D}" dt="2023-02-02T11:58:33.175" v="384" actId="700"/>
          <ac:spMkLst>
            <pc:docMk/>
            <pc:sldMk cId="2628716887" sldId="318"/>
            <ac:spMk id="6" creationId="{B060D1B1-515D-0F26-CAF9-9D39FC4D38F6}"/>
          </ac:spMkLst>
        </pc:spChg>
        <pc:spChg chg="add del mod ord">
          <ac:chgData name="Tarek Touma" userId="24806381-aef4-4bec-a71f-658e3e0c30ec" providerId="ADAL" clId="{D4CEA5F0-CB75-40A1-952E-C4B16F5BFB0D}" dt="2023-02-02T12:04:16.024" v="390" actId="700"/>
          <ac:spMkLst>
            <pc:docMk/>
            <pc:sldMk cId="2628716887" sldId="318"/>
            <ac:spMk id="7" creationId="{6EF75309-DE06-AEDC-431C-491CDC5DA69C}"/>
          </ac:spMkLst>
        </pc:spChg>
        <pc:spChg chg="add del mod ord">
          <ac:chgData name="Tarek Touma" userId="24806381-aef4-4bec-a71f-658e3e0c30ec" providerId="ADAL" clId="{D4CEA5F0-CB75-40A1-952E-C4B16F5BFB0D}" dt="2023-02-02T12:02:30.642" v="385" actId="931"/>
          <ac:spMkLst>
            <pc:docMk/>
            <pc:sldMk cId="2628716887" sldId="318"/>
            <ac:spMk id="8" creationId="{83925622-BBCE-67DC-706E-CB2A515EEA92}"/>
          </ac:spMkLst>
        </pc:spChg>
        <pc:spChg chg="add del mod ord">
          <ac:chgData name="Tarek Touma" userId="24806381-aef4-4bec-a71f-658e3e0c30ec" providerId="ADAL" clId="{D4CEA5F0-CB75-40A1-952E-C4B16F5BFB0D}" dt="2023-02-02T12:04:16.024" v="390" actId="700"/>
          <ac:spMkLst>
            <pc:docMk/>
            <pc:sldMk cId="2628716887" sldId="318"/>
            <ac:spMk id="9" creationId="{2DE0BD5A-3DEC-A230-47F7-5FF933908550}"/>
          </ac:spMkLst>
        </pc:spChg>
        <pc:spChg chg="add del mod ord">
          <ac:chgData name="Tarek Touma" userId="24806381-aef4-4bec-a71f-658e3e0c30ec" providerId="ADAL" clId="{D4CEA5F0-CB75-40A1-952E-C4B16F5BFB0D}" dt="2023-02-02T12:04:16.024" v="390" actId="700"/>
          <ac:spMkLst>
            <pc:docMk/>
            <pc:sldMk cId="2628716887" sldId="318"/>
            <ac:spMk id="10" creationId="{1C21E717-F162-9855-BDE2-B159BE3644D5}"/>
          </ac:spMkLst>
        </pc:spChg>
        <pc:spChg chg="add del mod ord">
          <ac:chgData name="Tarek Touma" userId="24806381-aef4-4bec-a71f-658e3e0c30ec" providerId="ADAL" clId="{D4CEA5F0-CB75-40A1-952E-C4B16F5BFB0D}" dt="2023-02-02T12:04:16.024" v="390" actId="700"/>
          <ac:spMkLst>
            <pc:docMk/>
            <pc:sldMk cId="2628716887" sldId="318"/>
            <ac:spMk id="11" creationId="{C49E369B-1502-DAE0-2EEB-F253A5CA9965}"/>
          </ac:spMkLst>
        </pc:spChg>
        <pc:spChg chg="add del mod ord">
          <ac:chgData name="Tarek Touma" userId="24806381-aef4-4bec-a71f-658e3e0c30ec" providerId="ADAL" clId="{D4CEA5F0-CB75-40A1-952E-C4B16F5BFB0D}" dt="2023-02-02T12:04:38.796" v="393" actId="478"/>
          <ac:spMkLst>
            <pc:docMk/>
            <pc:sldMk cId="2628716887" sldId="318"/>
            <ac:spMk id="14" creationId="{834451F2-F10A-5A14-CFCE-2D1C8079DD13}"/>
          </ac:spMkLst>
        </pc:spChg>
        <pc:spChg chg="add mod ord">
          <ac:chgData name="Tarek Touma" userId="24806381-aef4-4bec-a71f-658e3e0c30ec" providerId="ADAL" clId="{D4CEA5F0-CB75-40A1-952E-C4B16F5BFB0D}" dt="2023-02-02T12:14:12.534" v="667" actId="14100"/>
          <ac:spMkLst>
            <pc:docMk/>
            <pc:sldMk cId="2628716887" sldId="318"/>
            <ac:spMk id="15" creationId="{0538513E-C22C-FC70-9644-9408DC48B7DE}"/>
          </ac:spMkLst>
        </pc:spChg>
        <pc:spChg chg="add mod ord">
          <ac:chgData name="Tarek Touma" userId="24806381-aef4-4bec-a71f-658e3e0c30ec" providerId="ADAL" clId="{D4CEA5F0-CB75-40A1-952E-C4B16F5BFB0D}" dt="2023-02-02T12:04:16.024" v="390" actId="700"/>
          <ac:spMkLst>
            <pc:docMk/>
            <pc:sldMk cId="2628716887" sldId="318"/>
            <ac:spMk id="16" creationId="{0FC60C49-991F-A952-C382-1B51A272AE05}"/>
          </ac:spMkLst>
        </pc:spChg>
        <pc:picChg chg="add mod ord modCrop">
          <ac:chgData name="Tarek Touma" userId="24806381-aef4-4bec-a71f-658e3e0c30ec" providerId="ADAL" clId="{D4CEA5F0-CB75-40A1-952E-C4B16F5BFB0D}" dt="2023-02-02T12:04:16.024" v="390" actId="700"/>
          <ac:picMkLst>
            <pc:docMk/>
            <pc:sldMk cId="2628716887" sldId="318"/>
            <ac:picMk id="13" creationId="{7DB730BA-41AD-0D35-59D0-FD4BAFE4918E}"/>
          </ac:picMkLst>
        </pc:picChg>
      </pc:sldChg>
      <pc:sldChg chg="del">
        <pc:chgData name="Tarek Touma" userId="24806381-aef4-4bec-a71f-658e3e0c30ec" providerId="ADAL" clId="{D4CEA5F0-CB75-40A1-952E-C4B16F5BFB0D}" dt="2023-02-02T12:33:26.174" v="1196" actId="47"/>
        <pc:sldMkLst>
          <pc:docMk/>
          <pc:sldMk cId="1126091222" sldId="319"/>
        </pc:sldMkLst>
      </pc:sldChg>
      <pc:sldChg chg="addSp delSp modSp new mod modClrScheme chgLayout">
        <pc:chgData name="Tarek Touma" userId="24806381-aef4-4bec-a71f-658e3e0c30ec" providerId="ADAL" clId="{D4CEA5F0-CB75-40A1-952E-C4B16F5BFB0D}" dt="2023-02-02T12:52:07.297" v="1396" actId="20577"/>
        <pc:sldMkLst>
          <pc:docMk/>
          <pc:sldMk cId="1308559001" sldId="320"/>
        </pc:sldMkLst>
        <pc:spChg chg="mod ord">
          <ac:chgData name="Tarek Touma" userId="24806381-aef4-4bec-a71f-658e3e0c30ec" providerId="ADAL" clId="{D4CEA5F0-CB75-40A1-952E-C4B16F5BFB0D}" dt="2023-02-02T12:27:25.750" v="1075" actId="700"/>
          <ac:spMkLst>
            <pc:docMk/>
            <pc:sldMk cId="1308559001" sldId="320"/>
            <ac:spMk id="2" creationId="{8D39ED13-F983-5C37-23CE-1AE11103E684}"/>
          </ac:spMkLst>
        </pc:spChg>
        <pc:spChg chg="del">
          <ac:chgData name="Tarek Touma" userId="24806381-aef4-4bec-a71f-658e3e0c30ec" providerId="ADAL" clId="{D4CEA5F0-CB75-40A1-952E-C4B16F5BFB0D}" dt="2023-02-02T12:21:03.637" v="952" actId="478"/>
          <ac:spMkLst>
            <pc:docMk/>
            <pc:sldMk cId="1308559001" sldId="320"/>
            <ac:spMk id="3" creationId="{ACA3AB7E-B64E-028D-5C2F-4F8B0237092B}"/>
          </ac:spMkLst>
        </pc:spChg>
        <pc:spChg chg="del">
          <ac:chgData name="Tarek Touma" userId="24806381-aef4-4bec-a71f-658e3e0c30ec" providerId="ADAL" clId="{D4CEA5F0-CB75-40A1-952E-C4B16F5BFB0D}" dt="2023-02-02T12:14:55.325" v="669" actId="478"/>
          <ac:spMkLst>
            <pc:docMk/>
            <pc:sldMk cId="1308559001" sldId="320"/>
            <ac:spMk id="4" creationId="{CF2E2D39-34CE-C31F-E721-48239E7F0FC9}"/>
          </ac:spMkLst>
        </pc:spChg>
        <pc:spChg chg="add mod">
          <ac:chgData name="Tarek Touma" userId="24806381-aef4-4bec-a71f-658e3e0c30ec" providerId="ADAL" clId="{D4CEA5F0-CB75-40A1-952E-C4B16F5BFB0D}" dt="2023-02-02T12:52:07.297" v="1396" actId="20577"/>
          <ac:spMkLst>
            <pc:docMk/>
            <pc:sldMk cId="1308559001" sldId="320"/>
            <ac:spMk id="13" creationId="{84D52B37-E0C4-6441-5101-BA8CCC65FE5E}"/>
          </ac:spMkLst>
        </pc:spChg>
        <pc:spChg chg="add mod">
          <ac:chgData name="Tarek Touma" userId="24806381-aef4-4bec-a71f-658e3e0c30ec" providerId="ADAL" clId="{D4CEA5F0-CB75-40A1-952E-C4B16F5BFB0D}" dt="2023-02-02T12:26:28.274" v="1071" actId="1036"/>
          <ac:spMkLst>
            <pc:docMk/>
            <pc:sldMk cId="1308559001" sldId="320"/>
            <ac:spMk id="14" creationId="{70348C21-7C50-BE6C-DE98-D3FD24E63BF4}"/>
          </ac:spMkLst>
        </pc:spChg>
        <pc:spChg chg="add mod">
          <ac:chgData name="Tarek Touma" userId="24806381-aef4-4bec-a71f-658e3e0c30ec" providerId="ADAL" clId="{D4CEA5F0-CB75-40A1-952E-C4B16F5BFB0D}" dt="2023-02-02T12:26:45.056" v="1072" actId="14100"/>
          <ac:spMkLst>
            <pc:docMk/>
            <pc:sldMk cId="1308559001" sldId="320"/>
            <ac:spMk id="19" creationId="{8C053473-0B0C-1096-8E55-5083C3D53E78}"/>
          </ac:spMkLst>
        </pc:spChg>
        <pc:spChg chg="add del mod ord">
          <ac:chgData name="Tarek Touma" userId="24806381-aef4-4bec-a71f-658e3e0c30ec" providerId="ADAL" clId="{D4CEA5F0-CB75-40A1-952E-C4B16F5BFB0D}" dt="2023-02-02T12:27:25.750" v="1075" actId="700"/>
          <ac:spMkLst>
            <pc:docMk/>
            <pc:sldMk cId="1308559001" sldId="320"/>
            <ac:spMk id="20" creationId="{892AFEA9-6C43-6521-CBF6-A45D290E0DE7}"/>
          </ac:spMkLst>
        </pc:spChg>
        <pc:spChg chg="add del mod ord">
          <ac:chgData name="Tarek Touma" userId="24806381-aef4-4bec-a71f-658e3e0c30ec" providerId="ADAL" clId="{D4CEA5F0-CB75-40A1-952E-C4B16F5BFB0D}" dt="2023-02-02T12:27:25.750" v="1075" actId="700"/>
          <ac:spMkLst>
            <pc:docMk/>
            <pc:sldMk cId="1308559001" sldId="320"/>
            <ac:spMk id="21" creationId="{8EF7700A-E183-7172-02AA-78E16E99CEF2}"/>
          </ac:spMkLst>
        </pc:spChg>
        <pc:spChg chg="add del mod ord">
          <ac:chgData name="Tarek Touma" userId="24806381-aef4-4bec-a71f-658e3e0c30ec" providerId="ADAL" clId="{D4CEA5F0-CB75-40A1-952E-C4B16F5BFB0D}" dt="2023-02-02T12:27:25.750" v="1075" actId="700"/>
          <ac:spMkLst>
            <pc:docMk/>
            <pc:sldMk cId="1308559001" sldId="320"/>
            <ac:spMk id="22" creationId="{9E1CFCDA-D339-B15E-7E24-7E4693D3D701}"/>
          </ac:spMkLst>
        </pc:spChg>
        <pc:spChg chg="add del mod ord">
          <ac:chgData name="Tarek Touma" userId="24806381-aef4-4bec-a71f-658e3e0c30ec" providerId="ADAL" clId="{D4CEA5F0-CB75-40A1-952E-C4B16F5BFB0D}" dt="2023-02-02T12:27:25.750" v="1075" actId="700"/>
          <ac:spMkLst>
            <pc:docMk/>
            <pc:sldMk cId="1308559001" sldId="320"/>
            <ac:spMk id="23" creationId="{0141E021-2E6E-5E77-073D-B0FD6F0EDF9D}"/>
          </ac:spMkLst>
        </pc:spChg>
        <pc:spChg chg="add del mod ord">
          <ac:chgData name="Tarek Touma" userId="24806381-aef4-4bec-a71f-658e3e0c30ec" providerId="ADAL" clId="{D4CEA5F0-CB75-40A1-952E-C4B16F5BFB0D}" dt="2023-02-02T12:27:25.750" v="1075" actId="700"/>
          <ac:spMkLst>
            <pc:docMk/>
            <pc:sldMk cId="1308559001" sldId="320"/>
            <ac:spMk id="24" creationId="{7AEE1570-95C2-7451-AEED-624260535A6C}"/>
          </ac:spMkLst>
        </pc:spChg>
        <pc:picChg chg="add mod">
          <ac:chgData name="Tarek Touma" userId="24806381-aef4-4bec-a71f-658e3e0c30ec" providerId="ADAL" clId="{D4CEA5F0-CB75-40A1-952E-C4B16F5BFB0D}" dt="2023-02-02T12:26:00.488" v="1059" actId="1076"/>
          <ac:picMkLst>
            <pc:docMk/>
            <pc:sldMk cId="1308559001" sldId="320"/>
            <ac:picMk id="5" creationId="{1C06DEC7-9D3E-2B5C-BAB8-B550C8409E4A}"/>
          </ac:picMkLst>
        </pc:picChg>
        <pc:picChg chg="add mod">
          <ac:chgData name="Tarek Touma" userId="24806381-aef4-4bec-a71f-658e3e0c30ec" providerId="ADAL" clId="{D4CEA5F0-CB75-40A1-952E-C4B16F5BFB0D}" dt="2023-02-02T12:25:57.714" v="1058" actId="1035"/>
          <ac:picMkLst>
            <pc:docMk/>
            <pc:sldMk cId="1308559001" sldId="320"/>
            <ac:picMk id="6" creationId="{0D3DA6BB-3110-831B-2843-C73403CE53C1}"/>
          </ac:picMkLst>
        </pc:picChg>
        <pc:picChg chg="add mod">
          <ac:chgData name="Tarek Touma" userId="24806381-aef4-4bec-a71f-658e3e0c30ec" providerId="ADAL" clId="{D4CEA5F0-CB75-40A1-952E-C4B16F5BFB0D}" dt="2023-02-02T12:26:06.752" v="1061" actId="1076"/>
          <ac:picMkLst>
            <pc:docMk/>
            <pc:sldMk cId="1308559001" sldId="320"/>
            <ac:picMk id="7" creationId="{798C8591-B31D-E98A-E5D7-727FA2BF56DE}"/>
          </ac:picMkLst>
        </pc:picChg>
        <pc:picChg chg="add mod ord">
          <ac:chgData name="Tarek Touma" userId="24806381-aef4-4bec-a71f-658e3e0c30ec" providerId="ADAL" clId="{D4CEA5F0-CB75-40A1-952E-C4B16F5BFB0D}" dt="2023-02-02T12:25:57.714" v="1058" actId="1035"/>
          <ac:picMkLst>
            <pc:docMk/>
            <pc:sldMk cId="1308559001" sldId="320"/>
            <ac:picMk id="8" creationId="{11E3CD6A-BC57-3F22-F04D-191B5B7CC135}"/>
          </ac:picMkLst>
        </pc:picChg>
        <pc:picChg chg="add mod">
          <ac:chgData name="Tarek Touma" userId="24806381-aef4-4bec-a71f-658e3e0c30ec" providerId="ADAL" clId="{D4CEA5F0-CB75-40A1-952E-C4B16F5BFB0D}" dt="2023-02-02T12:26:03.187" v="1060" actId="1076"/>
          <ac:picMkLst>
            <pc:docMk/>
            <pc:sldMk cId="1308559001" sldId="320"/>
            <ac:picMk id="9" creationId="{A1985B68-DFF2-8F0E-6FDB-26AE55717631}"/>
          </ac:picMkLst>
        </pc:picChg>
        <pc:picChg chg="add mod">
          <ac:chgData name="Tarek Touma" userId="24806381-aef4-4bec-a71f-658e3e0c30ec" providerId="ADAL" clId="{D4CEA5F0-CB75-40A1-952E-C4B16F5BFB0D}" dt="2023-02-02T12:26:09.219" v="1062" actId="1076"/>
          <ac:picMkLst>
            <pc:docMk/>
            <pc:sldMk cId="1308559001" sldId="320"/>
            <ac:picMk id="10" creationId="{55EFC058-3551-2846-7A8E-9A776E37460E}"/>
          </ac:picMkLst>
        </pc:picChg>
        <pc:picChg chg="add mod">
          <ac:chgData name="Tarek Touma" userId="24806381-aef4-4bec-a71f-658e3e0c30ec" providerId="ADAL" clId="{D4CEA5F0-CB75-40A1-952E-C4B16F5BFB0D}" dt="2023-02-02T12:26:17.806" v="1065" actId="1076"/>
          <ac:picMkLst>
            <pc:docMk/>
            <pc:sldMk cId="1308559001" sldId="320"/>
            <ac:picMk id="11" creationId="{27D36C74-ECB5-2971-3146-BDFD69ECA928}"/>
          </ac:picMkLst>
        </pc:picChg>
        <pc:picChg chg="add mod">
          <ac:chgData name="Tarek Touma" userId="24806381-aef4-4bec-a71f-658e3e0c30ec" providerId="ADAL" clId="{D4CEA5F0-CB75-40A1-952E-C4B16F5BFB0D}" dt="2023-02-02T12:26:11.693" v="1063" actId="1076"/>
          <ac:picMkLst>
            <pc:docMk/>
            <pc:sldMk cId="1308559001" sldId="320"/>
            <ac:picMk id="12" creationId="{E03FD25F-3550-2435-2704-72A388CCDD6E}"/>
          </ac:picMkLst>
        </pc:picChg>
        <pc:cxnChg chg="add mod">
          <ac:chgData name="Tarek Touma" userId="24806381-aef4-4bec-a71f-658e3e0c30ec" providerId="ADAL" clId="{D4CEA5F0-CB75-40A1-952E-C4B16F5BFB0D}" dt="2023-02-02T12:24:53.802" v="1028" actId="1076"/>
          <ac:cxnSpMkLst>
            <pc:docMk/>
            <pc:sldMk cId="1308559001" sldId="320"/>
            <ac:cxnSpMk id="16" creationId="{9795DC14-7C68-22FF-C995-5344EE2F3943}"/>
          </ac:cxnSpMkLst>
        </pc:cxnChg>
      </pc:sldChg>
      <pc:sldChg chg="addSp delSp modSp new mod modClrScheme chgLayout modNotesTx">
        <pc:chgData name="Tarek Touma" userId="24806381-aef4-4bec-a71f-658e3e0c30ec" providerId="ADAL" clId="{D4CEA5F0-CB75-40A1-952E-C4B16F5BFB0D}" dt="2023-02-02T12:31:28.241" v="1171"/>
        <pc:sldMkLst>
          <pc:docMk/>
          <pc:sldMk cId="4141773929" sldId="321"/>
        </pc:sldMkLst>
        <pc:spChg chg="del mod ord">
          <ac:chgData name="Tarek Touma" userId="24806381-aef4-4bec-a71f-658e3e0c30ec" providerId="ADAL" clId="{D4CEA5F0-CB75-40A1-952E-C4B16F5BFB0D}" dt="2023-02-02T12:27:34.967" v="1076" actId="700"/>
          <ac:spMkLst>
            <pc:docMk/>
            <pc:sldMk cId="4141773929" sldId="321"/>
            <ac:spMk id="2" creationId="{960CB34F-F38E-1A2B-E501-78106248B5AB}"/>
          </ac:spMkLst>
        </pc:spChg>
        <pc:spChg chg="add mod ord">
          <ac:chgData name="Tarek Touma" userId="24806381-aef4-4bec-a71f-658e3e0c30ec" providerId="ADAL" clId="{D4CEA5F0-CB75-40A1-952E-C4B16F5BFB0D}" dt="2023-02-02T12:30:46.268" v="1169" actId="1076"/>
          <ac:spMkLst>
            <pc:docMk/>
            <pc:sldMk cId="4141773929" sldId="321"/>
            <ac:spMk id="3" creationId="{9EA4139C-A541-60D3-08E5-F59459EDB219}"/>
          </ac:spMkLst>
        </pc:spChg>
        <pc:spChg chg="add del mod ord">
          <ac:chgData name="Tarek Touma" userId="24806381-aef4-4bec-a71f-658e3e0c30ec" providerId="ADAL" clId="{D4CEA5F0-CB75-40A1-952E-C4B16F5BFB0D}" dt="2023-02-02T12:29:39.869" v="1093" actId="478"/>
          <ac:spMkLst>
            <pc:docMk/>
            <pc:sldMk cId="4141773929" sldId="321"/>
            <ac:spMk id="4" creationId="{0630341A-1D89-2766-DDAE-FFBD4344927D}"/>
          </ac:spMkLst>
        </pc:spChg>
        <pc:spChg chg="add del mod ord">
          <ac:chgData name="Tarek Touma" userId="24806381-aef4-4bec-a71f-658e3e0c30ec" providerId="ADAL" clId="{D4CEA5F0-CB75-40A1-952E-C4B16F5BFB0D}" dt="2023-02-02T12:29:22.239" v="1077" actId="931"/>
          <ac:spMkLst>
            <pc:docMk/>
            <pc:sldMk cId="4141773929" sldId="321"/>
            <ac:spMk id="5" creationId="{EBC526B0-9E13-A3D5-FD99-AA4A0217D729}"/>
          </ac:spMkLst>
        </pc:spChg>
        <pc:spChg chg="add del mod ord">
          <ac:chgData name="Tarek Touma" userId="24806381-aef4-4bec-a71f-658e3e0c30ec" providerId="ADAL" clId="{D4CEA5F0-CB75-40A1-952E-C4B16F5BFB0D}" dt="2023-02-02T12:29:55.699" v="1096" actId="478"/>
          <ac:spMkLst>
            <pc:docMk/>
            <pc:sldMk cId="4141773929" sldId="321"/>
            <ac:spMk id="6" creationId="{F9EAB674-0875-BAAD-FF6C-F7AAD1B4D23F}"/>
          </ac:spMkLst>
        </pc:spChg>
        <pc:spChg chg="add del mod ord">
          <ac:chgData name="Tarek Touma" userId="24806381-aef4-4bec-a71f-658e3e0c30ec" providerId="ADAL" clId="{D4CEA5F0-CB75-40A1-952E-C4B16F5BFB0D}" dt="2023-02-02T12:29:58.131" v="1097" actId="478"/>
          <ac:spMkLst>
            <pc:docMk/>
            <pc:sldMk cId="4141773929" sldId="321"/>
            <ac:spMk id="7" creationId="{185DDA5A-5CA3-4CE9-FFD4-2EE2F410CEDF}"/>
          </ac:spMkLst>
        </pc:spChg>
        <pc:spChg chg="add mod ord">
          <ac:chgData name="Tarek Touma" userId="24806381-aef4-4bec-a71f-658e3e0c30ec" providerId="ADAL" clId="{D4CEA5F0-CB75-40A1-952E-C4B16F5BFB0D}" dt="2023-02-02T12:27:34.967" v="1076" actId="700"/>
          <ac:spMkLst>
            <pc:docMk/>
            <pc:sldMk cId="4141773929" sldId="321"/>
            <ac:spMk id="8" creationId="{C982FC84-3E33-244A-626A-6925F4A72226}"/>
          </ac:spMkLst>
        </pc:spChg>
        <pc:spChg chg="add del mod">
          <ac:chgData name="Tarek Touma" userId="24806381-aef4-4bec-a71f-658e3e0c30ec" providerId="ADAL" clId="{D4CEA5F0-CB75-40A1-952E-C4B16F5BFB0D}" dt="2023-02-02T12:29:45.309" v="1095" actId="478"/>
          <ac:spMkLst>
            <pc:docMk/>
            <pc:sldMk cId="4141773929" sldId="321"/>
            <ac:spMk id="12" creationId="{79630EC5-4334-40B5-9E52-9685844077FB}"/>
          </ac:spMkLst>
        </pc:spChg>
        <pc:picChg chg="add del mod">
          <ac:chgData name="Tarek Touma" userId="24806381-aef4-4bec-a71f-658e3e0c30ec" providerId="ADAL" clId="{D4CEA5F0-CB75-40A1-952E-C4B16F5BFB0D}" dt="2023-02-02T12:29:45.309" v="1095" actId="478"/>
          <ac:picMkLst>
            <pc:docMk/>
            <pc:sldMk cId="4141773929" sldId="321"/>
            <ac:picMk id="10" creationId="{04D49E11-CDC1-0D8A-BEC6-F60938F86795}"/>
          </ac:picMkLst>
        </pc:picChg>
      </pc:sldChg>
      <pc:sldChg chg="addSp delSp modSp new mod modNotesTx">
        <pc:chgData name="Tarek Touma" userId="24806381-aef4-4bec-a71f-658e3e0c30ec" providerId="ADAL" clId="{D4CEA5F0-CB75-40A1-952E-C4B16F5BFB0D}" dt="2023-02-02T12:53:30.296" v="1399" actId="478"/>
        <pc:sldMkLst>
          <pc:docMk/>
          <pc:sldMk cId="2034026431" sldId="322"/>
        </pc:sldMkLst>
        <pc:spChg chg="del">
          <ac:chgData name="Tarek Touma" userId="24806381-aef4-4bec-a71f-658e3e0c30ec" providerId="ADAL" clId="{D4CEA5F0-CB75-40A1-952E-C4B16F5BFB0D}" dt="2023-02-02T12:32:36.755" v="1173" actId="931"/>
          <ac:spMkLst>
            <pc:docMk/>
            <pc:sldMk cId="2034026431" sldId="322"/>
            <ac:spMk id="2" creationId="{50832895-FF95-0C61-119D-A05FB415060F}"/>
          </ac:spMkLst>
        </pc:spChg>
        <pc:spChg chg="mod">
          <ac:chgData name="Tarek Touma" userId="24806381-aef4-4bec-a71f-658e3e0c30ec" providerId="ADAL" clId="{D4CEA5F0-CB75-40A1-952E-C4B16F5BFB0D}" dt="2023-02-02T12:32:48.390" v="1183" actId="20577"/>
          <ac:spMkLst>
            <pc:docMk/>
            <pc:sldMk cId="2034026431" sldId="322"/>
            <ac:spMk id="3" creationId="{E120EA9C-A0D5-74EE-A024-E861C3B6F26A}"/>
          </ac:spMkLst>
        </pc:spChg>
        <pc:spChg chg="mod">
          <ac:chgData name="Tarek Touma" userId="24806381-aef4-4bec-a71f-658e3e0c30ec" providerId="ADAL" clId="{D4CEA5F0-CB75-40A1-952E-C4B16F5BFB0D}" dt="2023-02-02T12:32:56.393" v="1191" actId="20577"/>
          <ac:spMkLst>
            <pc:docMk/>
            <pc:sldMk cId="2034026431" sldId="322"/>
            <ac:spMk id="4" creationId="{2306F3E7-2C49-0914-62E0-7CE988F396CA}"/>
          </ac:spMkLst>
        </pc:spChg>
        <pc:spChg chg="del">
          <ac:chgData name="Tarek Touma" userId="24806381-aef4-4bec-a71f-658e3e0c30ec" providerId="ADAL" clId="{D4CEA5F0-CB75-40A1-952E-C4B16F5BFB0D}" dt="2023-02-02T12:33:00.329" v="1192" actId="478"/>
          <ac:spMkLst>
            <pc:docMk/>
            <pc:sldMk cId="2034026431" sldId="322"/>
            <ac:spMk id="5" creationId="{440B9FC8-0936-8832-0569-F055D454FB17}"/>
          </ac:spMkLst>
        </pc:spChg>
        <pc:spChg chg="del">
          <ac:chgData name="Tarek Touma" userId="24806381-aef4-4bec-a71f-658e3e0c30ec" providerId="ADAL" clId="{D4CEA5F0-CB75-40A1-952E-C4B16F5BFB0D}" dt="2023-02-02T12:53:30.296" v="1399" actId="478"/>
          <ac:spMkLst>
            <pc:docMk/>
            <pc:sldMk cId="2034026431" sldId="322"/>
            <ac:spMk id="6" creationId="{380B585A-3C1D-CA11-514E-AD1B1AEF63FC}"/>
          </ac:spMkLst>
        </pc:spChg>
        <pc:spChg chg="add del mod">
          <ac:chgData name="Tarek Touma" userId="24806381-aef4-4bec-a71f-658e3e0c30ec" providerId="ADAL" clId="{D4CEA5F0-CB75-40A1-952E-C4B16F5BFB0D}" dt="2023-02-02T12:33:06.551" v="1194" actId="478"/>
          <ac:spMkLst>
            <pc:docMk/>
            <pc:sldMk cId="2034026431" sldId="322"/>
            <ac:spMk id="11" creationId="{F60DB6FF-9E6C-758A-7922-B0C468FE9281}"/>
          </ac:spMkLst>
        </pc:spChg>
        <pc:spChg chg="add del mod">
          <ac:chgData name="Tarek Touma" userId="24806381-aef4-4bec-a71f-658e3e0c30ec" providerId="ADAL" clId="{D4CEA5F0-CB75-40A1-952E-C4B16F5BFB0D}" dt="2023-02-02T12:53:26.017" v="1398" actId="478"/>
          <ac:spMkLst>
            <pc:docMk/>
            <pc:sldMk cId="2034026431" sldId="322"/>
            <ac:spMk id="13" creationId="{E363236E-8397-BA1D-D4D5-F6412F3DB799}"/>
          </ac:spMkLst>
        </pc:spChg>
        <pc:picChg chg="add del mod">
          <ac:chgData name="Tarek Touma" userId="24806381-aef4-4bec-a71f-658e3e0c30ec" providerId="ADAL" clId="{D4CEA5F0-CB75-40A1-952E-C4B16F5BFB0D}" dt="2023-02-02T12:53:26.017" v="1398" actId="478"/>
          <ac:picMkLst>
            <pc:docMk/>
            <pc:sldMk cId="2034026431" sldId="322"/>
            <ac:picMk id="9" creationId="{F86CEFF9-2C00-2380-F4D5-800FC9522C7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17D67B2A-070D-48C4-BD59-AA1B5825DE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7F5FDE34-0AD6-4FD3-9C1F-DBCD8EA2A3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4ECF13-1AE1-4A54-9EA1-8B50024528BC}" type="datetimeFigureOut">
              <a:rPr lang="sv-SE" smtClean="0"/>
              <a:t>2023-03-02</a:t>
            </a:fld>
            <a:endParaRPr lang="sv-SE"/>
          </a:p>
        </p:txBody>
      </p:sp>
      <p:sp>
        <p:nvSpPr>
          <p:cNvPr id="4" name="Platshållare för sidfot 3">
            <a:extLst>
              <a:ext uri="{FF2B5EF4-FFF2-40B4-BE49-F238E27FC236}">
                <a16:creationId xmlns:a16="http://schemas.microsoft.com/office/drawing/2014/main" id="{54AC9B3B-D600-47CA-B231-46F5F327B68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928106EB-72EF-4616-8F82-6768191B6A9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B1CC03-F26B-42B5-A357-4133A7B7C856}" type="slidenum">
              <a:rPr lang="sv-SE" smtClean="0"/>
              <a:t>‹#›</a:t>
            </a:fld>
            <a:endParaRPr lang="sv-SE"/>
          </a:p>
        </p:txBody>
      </p:sp>
    </p:spTree>
    <p:extLst>
      <p:ext uri="{BB962C8B-B14F-4D97-AF65-F5344CB8AC3E}">
        <p14:creationId xmlns:p14="http://schemas.microsoft.com/office/powerpoint/2010/main" val="797644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60D878-8DA4-4C2B-BA0F-85D4D8888E39}" type="datetimeFigureOut">
              <a:rPr lang="sv-SE" smtClean="0"/>
              <a:t>2023-03-02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0DED1C-63AD-4B87-B99E-74B84218A74C}" type="slidenum">
              <a:rPr lang="sv-SE" smtClean="0"/>
              <a:t>‹#›</a:t>
            </a:fld>
            <a:endParaRPr lang="sv-SE"/>
          </a:p>
        </p:txBody>
      </p:sp>
    </p:spTree>
    <p:extLst>
      <p:ext uri="{BB962C8B-B14F-4D97-AF65-F5344CB8AC3E}">
        <p14:creationId xmlns:p14="http://schemas.microsoft.com/office/powerpoint/2010/main" val="3031568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altLang="sv-SE" sz="1200" b="1" dirty="0"/>
              <a:t>Syfte och mål</a:t>
            </a:r>
          </a:p>
          <a:p>
            <a:pPr>
              <a:defRPr/>
            </a:pPr>
            <a:r>
              <a:rPr lang="sv-SE" altLang="sv-SE" sz="1200" dirty="0"/>
              <a:t>Denna kursen kan hållas av dig som är lokalt förtroendevald eller förhandlare/ombudsman på ett förbund. Syftet med denna rekryteringsutbildning är att stärka förtroendevalda i rollen som Akavia/Saco-ambassadörer. De ska känna sig trygga i varför de själva är med i Akavia eller ett annat Sacoförbund och varför facket behövs. Det blir då lättare och mer naturligt för dem att utföra sitt uppdrag, sprida förbundets politik och värderingar samt vårda och värva kollegor på arbetsplatsen.</a:t>
            </a:r>
          </a:p>
          <a:p>
            <a:pPr>
              <a:defRPr/>
            </a:pPr>
            <a:endParaRPr lang="sv-SE" altLang="sv-SE" sz="1200" dirty="0"/>
          </a:p>
          <a:p>
            <a:pPr>
              <a:defRPr/>
            </a:pPr>
            <a:r>
              <a:rPr lang="sv-SE" altLang="sv-SE" sz="1200" b="1" dirty="0"/>
              <a:t>Upplägg</a:t>
            </a:r>
          </a:p>
          <a:p>
            <a:pPr>
              <a:defRPr/>
            </a:pPr>
            <a:r>
              <a:rPr lang="sv-SE" altLang="sv-SE" sz="1200" dirty="0"/>
              <a:t>Kursen bygger på gruppdiskussioner. Det är viktigt att du som kursledare ser till att få igång bra diskussioner. Alla är olika och vissa är mer bekväma än andra när det exempelvis gäller att träffa nya kollegor. Alla kan inte arbeta med medlemsvärvning på samma sätt, det viktiga att man åtminstone arbetar med frågan och att lokalföreningen har en struktur och ett tänk gällande medlemsvård och medlemsrekrytering.</a:t>
            </a:r>
          </a:p>
          <a:p>
            <a:pPr>
              <a:defRPr/>
            </a:pPr>
            <a:endParaRPr lang="sv-SE" altLang="sv-SE" sz="1200" dirty="0"/>
          </a:p>
          <a:p>
            <a:pPr>
              <a:defRPr/>
            </a:pPr>
            <a:r>
              <a:rPr lang="sv-SE" altLang="sv-SE" sz="1200" dirty="0"/>
              <a:t>Syftet är även att stärka de förtroendevaldas känsla av en gemenskap, att de är med i en förening, en ”priviligierad/unik” klubb som förbättrar och påverkar villkoren för medlemmarna på jobbet. Viktigt att förmedla budskapet att vi inte ”säljer” någonting (ett medlemskap är inte en produkt som man kan ”reklamera” och det finns inget ”öppet köp”). Vad de förtroendevalda erbjuder är ett medlemskap i en förening, utgångspunkten ska vara ”Vill du vara med i vår förening, för vi vill gärna att du ska vara med?”</a:t>
            </a:r>
          </a:p>
          <a:p>
            <a:pPr>
              <a:defRPr/>
            </a:pPr>
            <a:endParaRPr lang="sv-SE" altLang="sv-SE" sz="1200" b="1" dirty="0"/>
          </a:p>
          <a:p>
            <a:pPr>
              <a:defRPr/>
            </a:pPr>
            <a:r>
              <a:rPr lang="sv-SE" altLang="sv-SE" sz="1200" b="1" dirty="0"/>
              <a:t>Introduktion</a:t>
            </a:r>
          </a:p>
          <a:p>
            <a:pPr>
              <a:defRPr/>
            </a:pPr>
            <a:r>
              <a:rPr lang="sv-SE" altLang="sv-SE" sz="1200" dirty="0"/>
              <a:t>Inled med en presentationsrunda där deltagarna uppger sitt namn, facklig erfarenhet, förväntningar och hur de arbetar med medlemsvård och rekrytering idag. </a:t>
            </a:r>
          </a:p>
          <a:p>
            <a:endParaRPr lang="sv-SE" dirty="0"/>
          </a:p>
        </p:txBody>
      </p:sp>
      <p:sp>
        <p:nvSpPr>
          <p:cNvPr id="4" name="Platshållare för bildnummer 3"/>
          <p:cNvSpPr>
            <a:spLocks noGrp="1"/>
          </p:cNvSpPr>
          <p:nvPr>
            <p:ph type="sldNum" sz="quarter" idx="5"/>
          </p:nvPr>
        </p:nvSpPr>
        <p:spPr/>
        <p:txBody>
          <a:bodyPr/>
          <a:lstStyle/>
          <a:p>
            <a:fld id="{550DED1C-63AD-4B87-B99E-74B84218A74C}" type="slidenum">
              <a:rPr lang="sv-SE" smtClean="0"/>
              <a:t>1</a:t>
            </a:fld>
            <a:endParaRPr lang="sv-SE"/>
          </a:p>
        </p:txBody>
      </p:sp>
    </p:spTree>
    <p:extLst>
      <p:ext uri="{BB962C8B-B14F-4D97-AF65-F5344CB8AC3E}">
        <p14:creationId xmlns:p14="http://schemas.microsoft.com/office/powerpoint/2010/main" val="132341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ltLang="sv-SE" sz="1200" b="1" dirty="0"/>
              <a:t>Invändningar mot ett medlemskap?</a:t>
            </a:r>
          </a:p>
          <a:p>
            <a:r>
              <a:rPr lang="sv-SE" altLang="sv-SE" sz="1200" b="0" dirty="0"/>
              <a:t>Var förberedd på invändningar. </a:t>
            </a:r>
            <a:r>
              <a:rPr lang="sv-SE" altLang="sv-SE" sz="1200" b="1" dirty="0"/>
              <a:t>Hantera dem professionellt! </a:t>
            </a:r>
          </a:p>
          <a:p>
            <a:pPr marL="171450" indent="-171450">
              <a:buFont typeface="Arial" panose="020B0604020202020204" pitchFamily="34" charset="0"/>
              <a:buChar char="•"/>
            </a:pPr>
            <a:r>
              <a:rPr lang="sv-SE" altLang="sv-SE" sz="1200" b="0" dirty="0"/>
              <a:t>Visa förståelse</a:t>
            </a:r>
          </a:p>
          <a:p>
            <a:pPr marL="171450" indent="-171450">
              <a:buFont typeface="Arial" panose="020B0604020202020204" pitchFamily="34" charset="0"/>
              <a:buChar char="•"/>
            </a:pPr>
            <a:r>
              <a:rPr lang="sv-SE" altLang="sv-SE" sz="1200" b="0" dirty="0"/>
              <a:t>Förklara hur du ser på saken (utgå från dig själv). </a:t>
            </a:r>
          </a:p>
          <a:p>
            <a:pPr marL="171450" indent="-171450">
              <a:buFont typeface="Arial" panose="020B0604020202020204" pitchFamily="34" charset="0"/>
              <a:buChar char="•"/>
            </a:pPr>
            <a:r>
              <a:rPr lang="sv-SE" altLang="sv-SE" sz="1200" b="0" dirty="0"/>
              <a:t>Eventuellt gör om behovsanalysen.</a:t>
            </a:r>
          </a:p>
          <a:p>
            <a:endParaRPr lang="sv-SE" altLang="sv-SE" sz="1200" b="0" dirty="0"/>
          </a:p>
          <a:p>
            <a:r>
              <a:rPr lang="sv-SE" altLang="sv-SE" sz="1200" b="0" dirty="0"/>
              <a:t>Exempel på invändningar:</a:t>
            </a:r>
          </a:p>
          <a:p>
            <a:endParaRPr lang="sv-SE" altLang="sv-SE" sz="1200" b="0" dirty="0"/>
          </a:p>
          <a:p>
            <a:pPr marL="171450" indent="-171450">
              <a:buFontTx/>
              <a:buChar char="-"/>
            </a:pPr>
            <a:r>
              <a:rPr lang="sv-SE" altLang="sv-SE" sz="1200" b="0" dirty="0"/>
              <a:t>Jag kan förhandla min lön själv.</a:t>
            </a:r>
          </a:p>
          <a:p>
            <a:pPr marL="171450" indent="-171450">
              <a:buFontTx/>
              <a:buChar char="-"/>
            </a:pPr>
            <a:r>
              <a:rPr lang="sv-SE" altLang="sv-SE" sz="1200" b="0" dirty="0"/>
              <a:t>Jag har bara ett vikariat/ är visstidsanställning, ska inte vara här så länge.</a:t>
            </a:r>
          </a:p>
          <a:p>
            <a:pPr marL="171450" indent="-171450">
              <a:buFontTx/>
              <a:buChar char="-"/>
            </a:pPr>
            <a:r>
              <a:rPr lang="sv-SE" altLang="sv-SE" sz="1200" b="0" dirty="0"/>
              <a:t>Vision/Unionen var här tidigare och sa att om man är med i det förbundet så garanteras man en löneökning.</a:t>
            </a:r>
          </a:p>
          <a:p>
            <a:pPr marL="171450" indent="-171450">
              <a:buFontTx/>
              <a:buChar char="-"/>
            </a:pPr>
            <a:r>
              <a:rPr lang="sv-SE" altLang="sv-SE" sz="1200" b="0" dirty="0"/>
              <a:t>Varför ska jag vara med när jag får alla villkor ändå?</a:t>
            </a:r>
          </a:p>
          <a:p>
            <a:pPr marL="171450" indent="-171450">
              <a:buFontTx/>
              <a:buChar char="-"/>
            </a:pPr>
            <a:r>
              <a:rPr lang="sv-SE" altLang="sv-SE" sz="1200" b="0" dirty="0"/>
              <a:t>Jag har inte råd.</a:t>
            </a:r>
          </a:p>
          <a:p>
            <a:pPr marL="171450" indent="-171450">
              <a:buFontTx/>
              <a:buChar char="-"/>
            </a:pPr>
            <a:r>
              <a:rPr lang="sv-SE" altLang="sv-SE" sz="1200" b="0" dirty="0"/>
              <a:t>Jag är redan med i Vision/Unionen eller annat TCO-förbund.</a:t>
            </a:r>
          </a:p>
          <a:p>
            <a:pPr marL="171450" indent="-171450">
              <a:buFontTx/>
              <a:buChar char="-"/>
            </a:pPr>
            <a:r>
              <a:rPr lang="sv-SE" altLang="sv-SE" sz="1200" b="0" dirty="0"/>
              <a:t>Jag är chef och tänkte gå med i Ledarna, då det är förbundet för chefer. (Observera: att det är sällan Ledarna har kollektivavtal på arbetsplatsen)</a:t>
            </a:r>
          </a:p>
          <a:p>
            <a:pPr marL="0" indent="0">
              <a:buFontTx/>
              <a:buNone/>
            </a:pPr>
            <a:endParaRPr lang="sv-SE" altLang="sv-SE" sz="1200" b="0" dirty="0"/>
          </a:p>
          <a:p>
            <a:pPr marL="0" indent="0">
              <a:buFontTx/>
              <a:buNone/>
            </a:pPr>
            <a:r>
              <a:rPr lang="sv-SE" altLang="sv-SE" sz="1200" b="1" dirty="0"/>
              <a:t>Diskutera. Hur hanterar vi invändningar?</a:t>
            </a:r>
          </a:p>
          <a:p>
            <a:pPr marL="0" indent="0">
              <a:buFontTx/>
              <a:buNone/>
            </a:pPr>
            <a:endParaRPr lang="sv-SE" altLang="sv-SE" sz="1200" b="1" dirty="0"/>
          </a:p>
          <a:p>
            <a:pPr marL="0" indent="0">
              <a:buFontTx/>
              <a:buNone/>
            </a:pPr>
            <a:r>
              <a:rPr lang="sv-SE" altLang="sv-SE" sz="1200" b="1" dirty="0"/>
              <a:t>Ha listan över argumenten för fackligt medlemskap som deltagarna lyfte fram inledningsvis tillgänglig. Återkoppla till dessa.</a:t>
            </a:r>
          </a:p>
          <a:p>
            <a:endParaRPr lang="sv-SE" dirty="0"/>
          </a:p>
        </p:txBody>
      </p:sp>
      <p:sp>
        <p:nvSpPr>
          <p:cNvPr id="4" name="Platshållare för bildnummer 3"/>
          <p:cNvSpPr>
            <a:spLocks noGrp="1"/>
          </p:cNvSpPr>
          <p:nvPr>
            <p:ph type="sldNum" sz="quarter" idx="5"/>
          </p:nvPr>
        </p:nvSpPr>
        <p:spPr/>
        <p:txBody>
          <a:bodyPr/>
          <a:lstStyle/>
          <a:p>
            <a:fld id="{550DED1C-63AD-4B87-B99E-74B84218A74C}" type="slidenum">
              <a:rPr lang="sv-SE" smtClean="0"/>
              <a:t>10</a:t>
            </a:fld>
            <a:endParaRPr lang="sv-SE"/>
          </a:p>
        </p:txBody>
      </p:sp>
    </p:spTree>
    <p:extLst>
      <p:ext uri="{BB962C8B-B14F-4D97-AF65-F5344CB8AC3E}">
        <p14:creationId xmlns:p14="http://schemas.microsoft.com/office/powerpoint/2010/main" val="3830143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90000"/>
              </a:lnSpc>
            </a:pPr>
            <a:r>
              <a:rPr lang="sv-SE" altLang="sv-SE" sz="1200" b="1" dirty="0"/>
              <a:t>Hur ska styrelsen jobba?</a:t>
            </a:r>
            <a:endParaRPr lang="sv-SE" altLang="sv-SE" sz="1200" dirty="0"/>
          </a:p>
          <a:p>
            <a:pPr>
              <a:lnSpc>
                <a:spcPct val="90000"/>
              </a:lnSpc>
            </a:pPr>
            <a:r>
              <a:rPr lang="sv-SE" altLang="sv-SE" sz="1200" b="1" i="1" dirty="0"/>
              <a:t>Utse en rekryteringsansvarig i styrelsen</a:t>
            </a:r>
            <a:r>
              <a:rPr lang="sv-SE" altLang="sv-SE" sz="1200" dirty="0"/>
              <a:t> som bevakar nyanställningar eller förändringar av medlemmar. Den ansvariga kan på större arbetsplatser behöva skapa nätverk av kontaktpersoner som i sin tur ansvarar för att informera medlemmar samt rekrytera nyanställda på respektive avdelning. </a:t>
            </a:r>
            <a:r>
              <a:rPr lang="sv-SE" altLang="sv-SE" sz="1200" b="1" i="1" dirty="0"/>
              <a:t>Analysera</a:t>
            </a:r>
            <a:r>
              <a:rPr lang="sv-SE" altLang="sv-SE" sz="1200" dirty="0"/>
              <a:t> potentiella medlemmar och medlemsflöde (Hur många kommer gå i pension de närmaste åren). </a:t>
            </a:r>
            <a:r>
              <a:rPr lang="sv-SE" altLang="sv-SE" sz="1200" b="1" i="1" dirty="0"/>
              <a:t>Sätt mål för</a:t>
            </a:r>
            <a:r>
              <a:rPr lang="sv-SE" altLang="sv-SE" sz="1200" dirty="0"/>
              <a:t> rekryteringen. </a:t>
            </a:r>
          </a:p>
          <a:p>
            <a:pPr>
              <a:lnSpc>
                <a:spcPct val="90000"/>
              </a:lnSpc>
            </a:pPr>
            <a:endParaRPr lang="sv-SE" altLang="sv-SE" sz="1200" dirty="0"/>
          </a:p>
          <a:p>
            <a:pPr>
              <a:lnSpc>
                <a:spcPct val="90000"/>
              </a:lnSpc>
            </a:pPr>
            <a:r>
              <a:rPr lang="sv-SE" altLang="sv-SE" sz="1200" b="1" i="1" dirty="0"/>
              <a:t>Utse även en informationsansvarig</a:t>
            </a:r>
            <a:r>
              <a:rPr lang="sv-SE" altLang="sv-SE" sz="1200" dirty="0"/>
              <a:t> med ansvar för att uppdatera medlemmarna om vad som händer.</a:t>
            </a:r>
          </a:p>
          <a:p>
            <a:pPr>
              <a:lnSpc>
                <a:spcPct val="90000"/>
              </a:lnSpc>
            </a:pPr>
            <a:endParaRPr lang="sv-SE" altLang="sv-SE" sz="1200" dirty="0"/>
          </a:p>
          <a:p>
            <a:pPr>
              <a:lnSpc>
                <a:spcPct val="90000"/>
              </a:lnSpc>
            </a:pPr>
            <a:r>
              <a:rPr lang="sv-SE" altLang="sv-SE" sz="1200" b="1" i="1" dirty="0"/>
              <a:t>Gör en aktivitetsplan</a:t>
            </a:r>
            <a:r>
              <a:rPr lang="sv-SE" altLang="sv-SE" sz="1200" dirty="0"/>
              <a:t> för styrelsens rekryteringsarbete under året. Planera utifrån era frågor och prioritera vad ni vill göra i år.  </a:t>
            </a:r>
            <a:r>
              <a:rPr lang="sv-SE" altLang="sv-SE" sz="1200" b="1" dirty="0"/>
              <a:t>Se nästa bild.</a:t>
            </a:r>
            <a:br>
              <a:rPr lang="sv-SE" altLang="sv-SE" sz="1200" b="1" dirty="0"/>
            </a:br>
            <a:endParaRPr lang="sv-SE" altLang="sv-SE" sz="1200" b="1" dirty="0"/>
          </a:p>
          <a:p>
            <a:pPr>
              <a:lnSpc>
                <a:spcPct val="90000"/>
              </a:lnSpc>
            </a:pPr>
            <a:r>
              <a:rPr lang="sv-SE" altLang="sv-SE" sz="1200" i="1" u="none" dirty="0"/>
              <a:t>Workshop eller bikupa med två till fyra deltagare för att sedan ta upp förslagen på stora tavlan. Använd de goda exemplen som förebilder. </a:t>
            </a:r>
            <a:br>
              <a:rPr lang="sv-SE" altLang="sv-SE" sz="1200" i="1" u="none" dirty="0"/>
            </a:br>
            <a:endParaRPr lang="sv-SE" altLang="sv-SE" sz="1200" i="1" u="none" dirty="0"/>
          </a:p>
          <a:p>
            <a:pPr>
              <a:lnSpc>
                <a:spcPct val="90000"/>
              </a:lnSpc>
            </a:pPr>
            <a:r>
              <a:rPr lang="sv-SE" altLang="sv-SE" sz="1200" i="0" u="none" dirty="0"/>
              <a:t>Gör en aktivitetsplan rörande rekrytering inför kommande år. Bestäm fem konkreta mål t ex vi ska fråga  tio potentiella medlemmar innan året är slut. Gör en beskrivning av hur nu ska genomföra minst en medlemsaktivitet som är knuten till de egna målen. </a:t>
            </a:r>
          </a:p>
          <a:p>
            <a:pPr>
              <a:lnSpc>
                <a:spcPct val="90000"/>
              </a:lnSpc>
            </a:pPr>
            <a:endParaRPr lang="sv-SE" altLang="sv-SE" sz="1200" i="0" u="none" dirty="0"/>
          </a:p>
          <a:p>
            <a:pPr>
              <a:lnSpc>
                <a:spcPct val="90000"/>
              </a:lnSpc>
            </a:pPr>
            <a:r>
              <a:rPr lang="sv-SE" altLang="sv-SE" sz="1200" i="0" u="none" dirty="0"/>
              <a:t>Använd Akavias </a:t>
            </a:r>
            <a:r>
              <a:rPr lang="sv-SE" altLang="sv-SE" sz="1200" b="1" i="0" u="none" dirty="0"/>
              <a:t>aktivitetsbank</a:t>
            </a:r>
            <a:r>
              <a:rPr lang="sv-SE" altLang="sv-SE" sz="1200" i="0" u="none" dirty="0"/>
              <a:t> för att hitta bra medlemsaktiviteter.</a:t>
            </a:r>
          </a:p>
          <a:p>
            <a:pPr>
              <a:lnSpc>
                <a:spcPct val="90000"/>
              </a:lnSpc>
            </a:pPr>
            <a:endParaRPr lang="sv-SE" altLang="sv-SE" sz="1200" i="0" dirty="0"/>
          </a:p>
          <a:p>
            <a:pPr>
              <a:lnSpc>
                <a:spcPct val="90000"/>
              </a:lnSpc>
            </a:pPr>
            <a:endParaRPr lang="sv-SE" altLang="sv-SE" sz="1200" dirty="0"/>
          </a:p>
          <a:p>
            <a:pPr>
              <a:lnSpc>
                <a:spcPct val="90000"/>
              </a:lnSpc>
            </a:pPr>
            <a:r>
              <a:rPr lang="sv-SE" altLang="sv-SE" sz="1200" b="1" i="1" dirty="0"/>
              <a:t>Marknadsför</a:t>
            </a:r>
            <a:r>
              <a:rPr lang="sv-SE" altLang="sv-SE" sz="1200" dirty="0"/>
              <a:t> Akavia/föreningen för att synliggöra ert arbete. Profilprodukter/tryckt material finns att beställa eller trycka ut själv från Akavias (Sacos) webbplats och webbshop. Genomför aktiviteter för att rekrytera och för att synas. Det levandegör er förening. </a:t>
            </a:r>
            <a:r>
              <a:rPr lang="sv-SE" altLang="sv-SE" sz="1200" b="1" dirty="0"/>
              <a:t>Syns man så finns man. </a:t>
            </a:r>
          </a:p>
          <a:p>
            <a:pPr>
              <a:lnSpc>
                <a:spcPct val="90000"/>
              </a:lnSpc>
            </a:pPr>
            <a:endParaRPr lang="sv-SE" altLang="sv-SE" sz="1200" b="1" dirty="0"/>
          </a:p>
          <a:p>
            <a:r>
              <a:rPr lang="sv-SE" altLang="sv-SE" sz="1200" b="1" dirty="0"/>
              <a:t>Övning </a:t>
            </a:r>
            <a:r>
              <a:rPr lang="sv-SE" altLang="sv-SE" sz="1200" b="0" dirty="0"/>
              <a:t>(om tid finns)</a:t>
            </a:r>
          </a:p>
          <a:p>
            <a:pPr>
              <a:lnSpc>
                <a:spcPct val="90000"/>
              </a:lnSpc>
            </a:pPr>
            <a:r>
              <a:rPr lang="sv-SE" altLang="sv-SE" sz="1200" dirty="0"/>
              <a:t>Gör en aktivitetsplan rörande rekrytering och medlemsvård inför kommande år. Bestäm konkreta mål. </a:t>
            </a:r>
            <a:r>
              <a:rPr lang="sv-SE" altLang="sv-SE" sz="1200" b="1" dirty="0"/>
              <a:t>OBS! </a:t>
            </a:r>
            <a:r>
              <a:rPr lang="sv-SE" altLang="sv-SE" sz="1200" dirty="0"/>
              <a:t>sätt upp mål som ni kan uppnå, exempelvis vi ska fråga tio potentiella medlemmar i stället för vi ska rekrytera  tio nya medlemmar innan året är slut. Gör en beskrivning av hur ni ska  genomföra minst en medlemsaktivitet som är knuten till de egna målen. Ange vem som ansvarar för respektive aktivitet</a:t>
            </a:r>
          </a:p>
          <a:p>
            <a:endParaRPr lang="sv-SE" altLang="sv-SE" sz="1200" dirty="0"/>
          </a:p>
          <a:p>
            <a:r>
              <a:rPr lang="sv-SE" altLang="sv-SE" sz="1200" b="1" dirty="0"/>
              <a:t>Grupparbete.</a:t>
            </a:r>
          </a:p>
          <a:p>
            <a:r>
              <a:rPr lang="sv-SE" altLang="sv-SE" sz="1200" dirty="0"/>
              <a:t>Gör en aktivitetsplan. Diskutera i grupper vilka aktiviteter man kan ha (stora: föreläsning/seminarium. Små: stå i entrén vid en roll-</a:t>
            </a:r>
            <a:r>
              <a:rPr lang="sv-SE" altLang="sv-SE" sz="1200" dirty="0" err="1"/>
              <a:t>up</a:t>
            </a:r>
            <a:r>
              <a:rPr lang="sv-SE" altLang="sv-SE" sz="1200" dirty="0"/>
              <a:t> och svara på frågor), medlemsmöte (ex info före eller efter lön, fika med facket, Gå med (i) facket etc.). Hur ska ni arbeta med medlemsrekrytering, vem ansvarar? Hur sprider ni information till medlemmarna om det lokalfackliga arbetet? Be dem titta i Akavias </a:t>
            </a:r>
            <a:r>
              <a:rPr lang="sv-SE" altLang="sv-SE" sz="1200" b="1" dirty="0"/>
              <a:t>aktivitetsbank.</a:t>
            </a:r>
          </a:p>
          <a:p>
            <a:endParaRPr lang="sv-SE" altLang="sv-SE" sz="1200" dirty="0"/>
          </a:p>
          <a:p>
            <a:r>
              <a:rPr lang="sv-SE" altLang="sv-SE" sz="1200" b="1" dirty="0"/>
              <a:t>Hur ska vi kommunicera med befintliga och potentiella medlemmar? </a:t>
            </a:r>
            <a:r>
              <a:rPr lang="sv-SE" altLang="sv-SE" sz="1200" dirty="0"/>
              <a:t>Dela med er av aktiviteterna i nyhetsbrev, intranät etc. sprid/inspirera andra avdelningar/regioner.</a:t>
            </a:r>
          </a:p>
          <a:p>
            <a:pPr>
              <a:lnSpc>
                <a:spcPct val="90000"/>
              </a:lnSpc>
            </a:pPr>
            <a:endParaRPr lang="sv-SE" altLang="sv-SE" sz="1200" b="1" dirty="0"/>
          </a:p>
          <a:p>
            <a:endParaRPr lang="sv-SE" dirty="0"/>
          </a:p>
        </p:txBody>
      </p:sp>
      <p:sp>
        <p:nvSpPr>
          <p:cNvPr id="4" name="Platshållare för bildnummer 3"/>
          <p:cNvSpPr>
            <a:spLocks noGrp="1"/>
          </p:cNvSpPr>
          <p:nvPr>
            <p:ph type="sldNum" sz="quarter" idx="5"/>
          </p:nvPr>
        </p:nvSpPr>
        <p:spPr/>
        <p:txBody>
          <a:bodyPr/>
          <a:lstStyle/>
          <a:p>
            <a:fld id="{550DED1C-63AD-4B87-B99E-74B84218A74C}" type="slidenum">
              <a:rPr lang="sv-SE" smtClean="0"/>
              <a:t>11</a:t>
            </a:fld>
            <a:endParaRPr lang="sv-SE"/>
          </a:p>
        </p:txBody>
      </p:sp>
    </p:spTree>
    <p:extLst>
      <p:ext uri="{BB962C8B-B14F-4D97-AF65-F5344CB8AC3E}">
        <p14:creationId xmlns:p14="http://schemas.microsoft.com/office/powerpoint/2010/main" val="1429318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50DED1C-63AD-4B87-B99E-74B84218A74C}" type="slidenum">
              <a:rPr lang="sv-SE" smtClean="0"/>
              <a:t>12</a:t>
            </a:fld>
            <a:endParaRPr lang="sv-SE"/>
          </a:p>
        </p:txBody>
      </p:sp>
    </p:spTree>
    <p:extLst>
      <p:ext uri="{BB962C8B-B14F-4D97-AF65-F5344CB8AC3E}">
        <p14:creationId xmlns:p14="http://schemas.microsoft.com/office/powerpoint/2010/main" val="2870897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50DED1C-63AD-4B87-B99E-74B84218A74C}" type="slidenum">
              <a:rPr lang="sv-SE" smtClean="0"/>
              <a:t>13</a:t>
            </a:fld>
            <a:endParaRPr lang="sv-SE"/>
          </a:p>
        </p:txBody>
      </p:sp>
    </p:spTree>
    <p:extLst>
      <p:ext uri="{BB962C8B-B14F-4D97-AF65-F5344CB8AC3E}">
        <p14:creationId xmlns:p14="http://schemas.microsoft.com/office/powerpoint/2010/main" val="710095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Samtala i gruppen utifrån följande frågor och </a:t>
            </a:r>
            <a:r>
              <a:rPr lang="sv-SE" sz="1200" dirty="0" err="1"/>
              <a:t>resenomang</a:t>
            </a:r>
            <a:r>
              <a:rPr lang="sv-SE" sz="1200" dirty="0"/>
              <a:t>:</a:t>
            </a:r>
          </a:p>
          <a:p>
            <a:endParaRPr lang="sv-SE" sz="1200" dirty="0"/>
          </a:p>
          <a:p>
            <a:pPr>
              <a:lnSpc>
                <a:spcPct val="107000"/>
              </a:lnSpc>
              <a:spcAft>
                <a:spcPts val="800"/>
              </a:spcAft>
            </a:pPr>
            <a:r>
              <a:rPr lang="sv-SE" sz="1800" b="1" dirty="0">
                <a:effectLst/>
                <a:latin typeface="Arial" panose="020B0604020202020204" pitchFamily="34" charset="0"/>
                <a:ea typeface="Calibri" panose="020F0502020204030204" pitchFamily="34" charset="0"/>
                <a:cs typeface="Arial" panose="020B0604020202020204" pitchFamily="34" charset="0"/>
              </a:rPr>
              <a:t>Hur får man fler medlemmar att engagera sig fackligt? </a:t>
            </a:r>
            <a:endParaRPr lang="sv-SE" sz="1800" b="1"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sv-SE" sz="1800" dirty="0">
                <a:effectLst/>
                <a:latin typeface="Arial" panose="020B0604020202020204" pitchFamily="34" charset="0"/>
                <a:ea typeface="Calibri" panose="020F0502020204030204" pitchFamily="34" charset="0"/>
                <a:cs typeface="Arial" panose="020B0604020202020204" pitchFamily="34" charset="0"/>
              </a:rPr>
              <a:t>Medlemmar har olika drivkrafter och känner engagemang för olika frågor. Identifiera vilka frågor som engagerar och försök se till att bejaka detta på ett sätt som bidrar till medlemmarnas, föreningens och verksamhetens utveckling.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sv-SE" sz="1800" dirty="0">
                <a:effectLst/>
                <a:latin typeface="Arial" panose="020B0604020202020204" pitchFamily="34" charset="0"/>
                <a:ea typeface="Calibri" panose="020F0502020204030204" pitchFamily="34" charset="0"/>
                <a:cs typeface="Arial" panose="020B0604020202020204" pitchFamily="34" charset="0"/>
              </a:rPr>
              <a:t>För att få fler medlemmar att engagera sig  behövs kännedom om att det finns en lokalförening på arbetsplatsen samt vad den har för uppgift. Därför är det viktigt att regelbundet informera medlemmarna om föreningens verksamhet, antingen via informationsträffar, nyhetsbrev, enklare informationsmejl eller i det dagliga samtalet runt lunch och fika.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sv-SE" sz="1800" dirty="0">
                <a:effectLst/>
                <a:latin typeface="Arial" panose="020B0604020202020204" pitchFamily="34" charset="0"/>
                <a:ea typeface="Calibri" panose="020F0502020204030204" pitchFamily="34" charset="0"/>
                <a:cs typeface="Arial" panose="020B0604020202020204" pitchFamily="34" charset="0"/>
              </a:rPr>
              <a:t>För att identifiera vilka medlemmar som skulle kunna bli bra förtroendevalda behövs en löpande dialog med medlemmarna. Detta kan man bland annat ha genom olika medlemsmöten eller aktiviteter där medlemmarna får möjlighet att bidra med sina tankar och synpunkter. Genom att exempelvis anordna en aktivitet på temat ”Hur kan den lokala löneprocessen förbättras?” kan man identifiera engagerade medlemmar som skulle kunna bli bra representanter för Akavia. Fundera över vilka kompetenser föreningen behöver eller om ni saknar någon facklig representation på en viss ort eller avdelning, rikta i så fall aktiviteterna dit.</a:t>
            </a: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sv-SE" sz="1800" b="1" dirty="0">
                <a:effectLst/>
                <a:latin typeface="Arial" panose="020B0604020202020204" pitchFamily="34" charset="0"/>
                <a:ea typeface="Calibri" panose="020F0502020204030204" pitchFamily="34" charset="0"/>
                <a:cs typeface="Arial" panose="020B0604020202020204" pitchFamily="34" charset="0"/>
              </a:rPr>
              <a:t>Vem passar som förtroendevald?</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sv-SE" sz="1800" dirty="0">
                <a:effectLst/>
                <a:latin typeface="Arial" panose="020B0604020202020204" pitchFamily="34" charset="0"/>
                <a:ea typeface="Calibri" panose="020F0502020204030204" pitchFamily="34" charset="0"/>
                <a:cs typeface="Arial" panose="020B0604020202020204" pitchFamily="34" charset="0"/>
              </a:rPr>
              <a:t>För att bli en bra förtroendevald ska du helst vara en person som har möjlighet att lyfta blicken, som inte bara ser till sitt eget bästa utan även till kollegornas, föreningens och verksamhetens bästa. Du behöver inte kunna arbetsrätt eller vara kunnig i fackliga frågor, däremot är det bra om du är engagerad och delar Akavias grundläggande värderingar. Akavias medlemmar är fullt kapabla att själva föra dialog om i stort sett alla frågor som gäller deras arbetsliv. Rollen som förtroendevald handlar främst om att stötta medlemmarna och verka för att de får rimliga förutsättningar att fatta genomtänkta beslut samt möjlighet att se såväl långsiktiga som kortsiktiga konsekvenser av olika alternativ.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sv-SE" sz="18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sv-SE" sz="1800" b="1" dirty="0">
                <a:effectLst/>
                <a:latin typeface="Arial" panose="020B0604020202020204" pitchFamily="34" charset="0"/>
                <a:ea typeface="Calibri" panose="020F0502020204030204" pitchFamily="34" charset="0"/>
                <a:cs typeface="Arial" panose="020B0604020202020204" pitchFamily="34" charset="0"/>
              </a:rPr>
              <a:t>Hur gör man - Utgå från dig själv</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sv-SE" sz="1800" dirty="0">
                <a:effectLst/>
                <a:latin typeface="Arial" panose="020B0604020202020204" pitchFamily="34" charset="0"/>
                <a:ea typeface="Calibri" panose="020F0502020204030204" pitchFamily="34" charset="0"/>
                <a:cs typeface="Arial" panose="020B0604020202020204" pitchFamily="34" charset="0"/>
              </a:rPr>
              <a:t>Väldigt få väljer att på egen hand hoppa på ett fackligt uppdrag. Därför är det viktigt att ha en dialog med den person som du tror skulle bli bra som förtroendevald. Berätta gärna att du tycker att dennes engagemang är inspirerande och fråga om medlemmen skulle vara intresserad av att bli förtroendevald för Akavia. Berätta om uppdraget, utgå gärna från dig själv. Varför har du valt att bli förtroendevald? På vilket sätt gör du skillnad för kollegorna och verksamheten? Vad har uppdraget som förtroendevald inneburit för dig, din utveckling, ditt lärande och inblick om verksamheten?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sv-SE" sz="1800" dirty="0">
                <a:effectLst/>
                <a:latin typeface="Arial" panose="020B0604020202020204" pitchFamily="34" charset="0"/>
                <a:ea typeface="Calibri" panose="020F0502020204030204" pitchFamily="34" charset="0"/>
                <a:cs typeface="Arial" panose="020B0604020202020204" pitchFamily="34" charset="0"/>
              </a:rPr>
              <a:t>Lyssna på medlemmen och fundera på hur föreningen på bästa sätt kan ta tillvara på engagemanget. Är det frågor om lön och löneprocessen som medlemmen är intresserad av eller arbetsmiljöfrågor? Kanske medlemmen är intresserad av att ha en mindre roll som att kanske välkomna nyanställda kollegor, vara med och ordna aktiviteter eller ingå i någon referensgrupp.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sv-SE" sz="1800" dirty="0">
                <a:effectLst/>
                <a:latin typeface="Arial" panose="020B0604020202020204" pitchFamily="34" charset="0"/>
                <a:ea typeface="Calibri" panose="020F0502020204030204" pitchFamily="34" charset="0"/>
                <a:cs typeface="Arial" panose="020B0604020202020204" pitchFamily="34" charset="0"/>
              </a:rPr>
              <a:t>Många kan uppleva att de inte har tid för ett fackligt uppdrag eller att de kan för lite om fackliga frågor. Förklara kort att man får arbeta med fackliga frågor på arbetstid och att Akavia kommer att stötta och utbilda dem. Dela gärna med dig av hur uppdraget har fått dig att växa.</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sv-SE" sz="1800" dirty="0">
                <a:effectLst/>
                <a:latin typeface="Arial" panose="020B0604020202020204" pitchFamily="34" charset="0"/>
                <a:ea typeface="Calibri" panose="020F0502020204030204" pitchFamily="34" charset="0"/>
                <a:cs typeface="Arial" panose="020B0604020202020204" pitchFamily="34" charset="0"/>
              </a:rPr>
              <a:t>Om personen är intresserad, identifiera hur föreningen på bästa sätta kan ta tillvara på engagemanget. Är det exempelvis som ett lokalombud eller som ledamot i en styrelse? Om det är det senare så glöm inte att informera valberedningen. När personen väl blir förtroendevald är det även viktigt att meddela detta till arbetsgivaren, Akavia (eller kontaktförbundet) och medlemmens egna förbund.</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sv-SE" sz="1800" b="1">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sv-SE" sz="1800" b="1">
                <a:effectLst/>
                <a:latin typeface="Arial" panose="020B0604020202020204" pitchFamily="34" charset="0"/>
                <a:ea typeface="Calibri" panose="020F0502020204030204" pitchFamily="34" charset="0"/>
                <a:cs typeface="Arial" panose="020B0604020202020204" pitchFamily="34" charset="0"/>
              </a:rPr>
              <a:t>Du </a:t>
            </a:r>
            <a:r>
              <a:rPr lang="sv-SE" sz="1800" b="1" dirty="0">
                <a:effectLst/>
                <a:latin typeface="Arial" panose="020B0604020202020204" pitchFamily="34" charset="0"/>
                <a:ea typeface="Calibri" panose="020F0502020204030204" pitchFamily="34" charset="0"/>
                <a:cs typeface="Arial" panose="020B0604020202020204" pitchFamily="34" charset="0"/>
              </a:rPr>
              <a:t>är en förebild</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sv-SE" sz="1800" dirty="0">
                <a:effectLst/>
                <a:latin typeface="Arial" panose="020B0604020202020204" pitchFamily="34" charset="0"/>
                <a:ea typeface="Calibri" panose="020F0502020204030204" pitchFamily="34" charset="0"/>
                <a:cs typeface="Arial" panose="020B0604020202020204" pitchFamily="34" charset="0"/>
              </a:rPr>
              <a:t>Som förtroendevald är du en förebild för andra potentiella förtroendevalda. Tänk på hur du pratar om uppdraget då detta påverkar andras bild och upplevelse av uppdraget. Även om det i bland kan kännas utmanande att vara förtroendevald så är det en fantastisk möjlighet att göra skillnad och få utlopp för sitt engagemang. Det är kompetensutvecklande, meriterande och innebär en möjlighet för nätverkande såväl inom som utanför den egna arbetsplatsen. </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endParaRPr lang="sv-SE" dirty="0"/>
          </a:p>
        </p:txBody>
      </p:sp>
      <p:sp>
        <p:nvSpPr>
          <p:cNvPr id="4" name="Platshållare för bildnummer 3"/>
          <p:cNvSpPr>
            <a:spLocks noGrp="1"/>
          </p:cNvSpPr>
          <p:nvPr>
            <p:ph type="sldNum" sz="quarter" idx="5"/>
          </p:nvPr>
        </p:nvSpPr>
        <p:spPr/>
        <p:txBody>
          <a:bodyPr/>
          <a:lstStyle/>
          <a:p>
            <a:fld id="{550DED1C-63AD-4B87-B99E-74B84218A74C}" type="slidenum">
              <a:rPr lang="sv-SE" smtClean="0"/>
              <a:t>14</a:t>
            </a:fld>
            <a:endParaRPr lang="sv-SE"/>
          </a:p>
        </p:txBody>
      </p:sp>
    </p:spTree>
    <p:extLst>
      <p:ext uri="{BB962C8B-B14F-4D97-AF65-F5344CB8AC3E}">
        <p14:creationId xmlns:p14="http://schemas.microsoft.com/office/powerpoint/2010/main" val="3386275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Finns det tid så kan man öva praktiskt genom att utgå från de invändningar som fanns i anteckningsfältet under bild 10.</a:t>
            </a:r>
          </a:p>
          <a:p>
            <a:endParaRPr lang="sv-SE" dirty="0"/>
          </a:p>
        </p:txBody>
      </p:sp>
      <p:sp>
        <p:nvSpPr>
          <p:cNvPr id="4" name="Platshållare för bildnummer 3"/>
          <p:cNvSpPr>
            <a:spLocks noGrp="1"/>
          </p:cNvSpPr>
          <p:nvPr>
            <p:ph type="sldNum" sz="quarter" idx="5"/>
          </p:nvPr>
        </p:nvSpPr>
        <p:spPr/>
        <p:txBody>
          <a:bodyPr/>
          <a:lstStyle/>
          <a:p>
            <a:fld id="{550DED1C-63AD-4B87-B99E-74B84218A74C}" type="slidenum">
              <a:rPr lang="sv-SE" smtClean="0"/>
              <a:t>15</a:t>
            </a:fld>
            <a:endParaRPr lang="sv-SE"/>
          </a:p>
        </p:txBody>
      </p:sp>
    </p:spTree>
    <p:extLst>
      <p:ext uri="{BB962C8B-B14F-4D97-AF65-F5344CB8AC3E}">
        <p14:creationId xmlns:p14="http://schemas.microsoft.com/office/powerpoint/2010/main" val="3450696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altLang="sv-SE" sz="1000" b="1" dirty="0">
                <a:latin typeface="+mn-lt"/>
              </a:rPr>
              <a:t>Varför ska man vara med i ett fackförbund?</a:t>
            </a:r>
          </a:p>
          <a:p>
            <a:pPr>
              <a:defRPr/>
            </a:pPr>
            <a:r>
              <a:rPr lang="sv-SE" altLang="sv-SE" sz="1000" dirty="0">
                <a:latin typeface="+mn-lt"/>
              </a:rPr>
              <a:t>Gruppdiskussion ca 5-10 min. Se till att alla deltagare deltar i diskussionerna. (Denna fråga avser facket generellt, dvs inget specifikt förbund). Därefter en öppen diskussion i ca 10-15 min där du skriver upp en </a:t>
            </a:r>
            <a:r>
              <a:rPr lang="sv-SE" altLang="sv-SE" sz="1000" b="1" dirty="0">
                <a:latin typeface="+mn-lt"/>
              </a:rPr>
              <a:t>lista</a:t>
            </a:r>
            <a:r>
              <a:rPr lang="sv-SE" altLang="sv-SE" sz="1000" dirty="0">
                <a:latin typeface="+mn-lt"/>
              </a:rPr>
              <a:t> på det kursdeltagarna tar upp.</a:t>
            </a:r>
          </a:p>
          <a:p>
            <a:pPr>
              <a:defRPr/>
            </a:pPr>
            <a:endParaRPr lang="sv-SE" altLang="sv-SE" sz="1000" dirty="0">
              <a:latin typeface="+mn-lt"/>
            </a:endParaRPr>
          </a:p>
          <a:p>
            <a:pPr>
              <a:defRPr/>
            </a:pPr>
            <a:r>
              <a:rPr lang="sv-SE" altLang="sv-SE" sz="1000" dirty="0">
                <a:latin typeface="+mn-lt"/>
              </a:rPr>
              <a:t>Exempel på saker som bör ingå:</a:t>
            </a:r>
          </a:p>
          <a:p>
            <a:pPr>
              <a:defRPr/>
            </a:pPr>
            <a:endParaRPr lang="sv-SE" altLang="sv-SE" sz="1000" dirty="0">
              <a:latin typeface="+mn-lt"/>
            </a:endParaRPr>
          </a:p>
          <a:p>
            <a:pPr marL="171450" indent="-171450">
              <a:buFont typeface="Arial" panose="020B0604020202020204" pitchFamily="34" charset="0"/>
              <a:buChar char="•"/>
              <a:defRPr/>
            </a:pPr>
            <a:r>
              <a:rPr lang="sv-SE" altLang="sv-SE" sz="1000" dirty="0">
                <a:latin typeface="+mn-lt"/>
              </a:rPr>
              <a:t>Inflytande/möjlighet att påverka arbetsplatsen</a:t>
            </a:r>
          </a:p>
          <a:p>
            <a:pPr marL="171450" indent="-171450">
              <a:buFont typeface="Arial" panose="020B0604020202020204" pitchFamily="34" charset="0"/>
              <a:buChar char="•"/>
              <a:defRPr/>
            </a:pPr>
            <a:r>
              <a:rPr lang="sv-SE" altLang="sv-SE" sz="1000" dirty="0">
                <a:latin typeface="+mn-lt"/>
              </a:rPr>
              <a:t>Starkare tillsamman/solidaritet – ju fler vi är desto mer inflytande och legitimitet genom att vi företräder fler medlemmar. </a:t>
            </a:r>
          </a:p>
          <a:p>
            <a:pPr marL="171450" indent="-171450">
              <a:buFont typeface="Arial" panose="020B0604020202020204" pitchFamily="34" charset="0"/>
              <a:buChar char="•"/>
              <a:defRPr/>
            </a:pPr>
            <a:r>
              <a:rPr lang="sv-SE" altLang="sv-SE" sz="1000" dirty="0">
                <a:latin typeface="+mn-lt"/>
              </a:rPr>
              <a:t>Försäkring i arbetslivet, råd och stöd av ombudsmän vid exempelvis en konflikt på arbetsplatsen, gällande arbetsrätt, lön, karriär etc. (medlemsrådgivning).</a:t>
            </a:r>
          </a:p>
          <a:p>
            <a:pPr marL="171450" indent="-171450">
              <a:buFont typeface="Arial" panose="020B0604020202020204" pitchFamily="34" charset="0"/>
              <a:buChar char="•"/>
              <a:defRPr/>
            </a:pPr>
            <a:r>
              <a:rPr lang="sv-SE" altLang="sv-SE" sz="1000" dirty="0">
                <a:latin typeface="+mn-lt"/>
              </a:rPr>
              <a:t>Ta ansvar för den egna arbetsplatsen. </a:t>
            </a:r>
          </a:p>
          <a:p>
            <a:pPr marL="171450" indent="-171450">
              <a:buFont typeface="Arial" panose="020B0604020202020204" pitchFamily="34" charset="0"/>
              <a:buChar char="•"/>
              <a:defRPr/>
            </a:pPr>
            <a:r>
              <a:rPr lang="sv-SE" altLang="sv-SE" sz="1000" b="1" dirty="0">
                <a:latin typeface="+mn-lt"/>
              </a:rPr>
              <a:t>Kollektivavtal (villkor, pensioner, lön)</a:t>
            </a:r>
          </a:p>
          <a:p>
            <a:pPr marL="628650" lvl="1" indent="-171450">
              <a:buFont typeface="Arial" panose="020B0604020202020204" pitchFamily="34" charset="0"/>
              <a:buChar char="•"/>
              <a:defRPr/>
            </a:pPr>
            <a:r>
              <a:rPr lang="sv-SE" altLang="sv-SE" sz="1000" dirty="0">
                <a:latin typeface="+mn-lt"/>
              </a:rPr>
              <a:t>Viktigt att lyfta fram skillnaden mellan kollektivavtal och inget kollektivavtal. Ta exempel: fler semesterdagar, 90 procent ersättning vid sjukdom/föräldraledighet, betald ledighet vid exempelvis flytt, begravning eller anhörig som är allvarlig sjuk, ersättning för sjuk- och läkemedelskostnader, semesterlönetillägg, rätt till tjänstledighet, enskilda överenskommelser, lön varje månad, rätten att få sin lön prövad en gång om året (lönerevision), kollektivavtalad tjänstepension etc.</a:t>
            </a:r>
            <a:br>
              <a:rPr lang="sv-SE" altLang="sv-SE" sz="1000" dirty="0">
                <a:latin typeface="+mn-lt"/>
              </a:rPr>
            </a:br>
            <a:br>
              <a:rPr lang="sv-SE" altLang="sv-SE" sz="1000" dirty="0">
                <a:latin typeface="+mn-lt"/>
              </a:rPr>
            </a:br>
            <a:r>
              <a:rPr lang="sv-SE" altLang="sv-SE" sz="1000" i="1" dirty="0">
                <a:latin typeface="+mn-lt"/>
              </a:rPr>
              <a:t>Förtydliga att dessa förmåner finns där för att Akavia/Sacoförbunden har varit med och förhandla fram dem. För att vi ska kunna förhandla fram ännu bättre villkor och för att vi ska kunna behålla nuvarande villkor behöver vi vara tillräckligt många medlemmar för att arbetsgivaren ska lyssna på oss. Ju fler vi blir desto större möjligheter har vi att förhandla fram ännu bättre villkor!</a:t>
            </a:r>
          </a:p>
          <a:p>
            <a:pPr marL="628650" lvl="1" indent="-171450">
              <a:buFont typeface="Arial" panose="020B0604020202020204" pitchFamily="34" charset="0"/>
              <a:buChar char="•"/>
              <a:defRPr/>
            </a:pPr>
            <a:endParaRPr lang="sv-SE" altLang="sv-SE" sz="1000" dirty="0">
              <a:latin typeface="+mn-lt"/>
            </a:endParaRPr>
          </a:p>
          <a:p>
            <a:pPr marL="171450" indent="-171450" eaLnBrk="1" hangingPunct="1">
              <a:buFont typeface="Arial" panose="020B0604020202020204" pitchFamily="34" charset="0"/>
              <a:buChar char="•"/>
              <a:defRPr/>
            </a:pPr>
            <a:r>
              <a:rPr lang="sv-SE" altLang="sv-SE" sz="1000" dirty="0">
                <a:latin typeface="+mn-lt"/>
              </a:rPr>
              <a:t>Medlemsförmåner</a:t>
            </a:r>
          </a:p>
          <a:p>
            <a:pPr marL="628650" lvl="1" indent="-171450" eaLnBrk="1" hangingPunct="1">
              <a:buFont typeface="Arial" panose="020B0604020202020204" pitchFamily="34" charset="0"/>
              <a:buChar char="•"/>
              <a:defRPr/>
            </a:pPr>
            <a:r>
              <a:rPr lang="sv-SE" altLang="sv-SE" sz="1000" dirty="0">
                <a:latin typeface="+mn-lt"/>
              </a:rPr>
              <a:t>Karriärtjänster. </a:t>
            </a:r>
          </a:p>
          <a:p>
            <a:pPr marL="628650" lvl="1" indent="-171450" eaLnBrk="1" hangingPunct="1">
              <a:buFont typeface="Arial" panose="020B0604020202020204" pitchFamily="34" charset="0"/>
              <a:buChar char="•"/>
              <a:defRPr/>
            </a:pPr>
            <a:r>
              <a:rPr lang="sv-SE" altLang="sv-SE" sz="1000" dirty="0">
                <a:latin typeface="+mn-lt"/>
              </a:rPr>
              <a:t>Inkomstförsäkring.</a:t>
            </a:r>
          </a:p>
          <a:p>
            <a:pPr marL="628650" lvl="1" indent="-171450" eaLnBrk="1" hangingPunct="1">
              <a:buFont typeface="Arial" panose="020B0604020202020204" pitchFamily="34" charset="0"/>
              <a:buChar char="•"/>
              <a:defRPr/>
            </a:pPr>
            <a:r>
              <a:rPr lang="sv-SE" altLang="sv-SE" sz="1000" dirty="0">
                <a:latin typeface="+mn-lt"/>
              </a:rPr>
              <a:t>Förmånliga försäkringar.</a:t>
            </a:r>
          </a:p>
          <a:p>
            <a:pPr marL="628650" lvl="1" indent="-171450" eaLnBrk="1" hangingPunct="1">
              <a:buFont typeface="Arial" panose="020B0604020202020204" pitchFamily="34" charset="0"/>
              <a:buChar char="•"/>
              <a:defRPr/>
            </a:pPr>
            <a:r>
              <a:rPr lang="sv-SE" altLang="sv-SE" sz="1000" dirty="0">
                <a:latin typeface="+mn-lt"/>
              </a:rPr>
              <a:t>Tidningar, föreläsningar, seminarier etc.</a:t>
            </a:r>
          </a:p>
          <a:p>
            <a:endParaRPr lang="sv-SE" dirty="0"/>
          </a:p>
        </p:txBody>
      </p:sp>
      <p:sp>
        <p:nvSpPr>
          <p:cNvPr id="4" name="Platshållare för bildnummer 3"/>
          <p:cNvSpPr>
            <a:spLocks noGrp="1"/>
          </p:cNvSpPr>
          <p:nvPr>
            <p:ph type="sldNum" sz="quarter" idx="5"/>
          </p:nvPr>
        </p:nvSpPr>
        <p:spPr/>
        <p:txBody>
          <a:bodyPr/>
          <a:lstStyle/>
          <a:p>
            <a:fld id="{550DED1C-63AD-4B87-B99E-74B84218A74C}" type="slidenum">
              <a:rPr lang="sv-SE" smtClean="0"/>
              <a:t>2</a:t>
            </a:fld>
            <a:endParaRPr lang="sv-SE"/>
          </a:p>
        </p:txBody>
      </p:sp>
    </p:spTree>
    <p:extLst>
      <p:ext uri="{BB962C8B-B14F-4D97-AF65-F5344CB8AC3E}">
        <p14:creationId xmlns:p14="http://schemas.microsoft.com/office/powerpoint/2010/main" val="3794588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sz="1000" dirty="0"/>
              <a:t>Fortsätt den öppna diskussionen från förra frågan.</a:t>
            </a:r>
          </a:p>
          <a:p>
            <a:pPr>
              <a:defRPr/>
            </a:pPr>
            <a:endParaRPr lang="sv-SE" sz="1000" dirty="0"/>
          </a:p>
          <a:p>
            <a:pPr>
              <a:defRPr/>
            </a:pPr>
            <a:r>
              <a:rPr lang="sv-SE" sz="1000" dirty="0"/>
              <a:t>Gör en </a:t>
            </a:r>
            <a:r>
              <a:rPr lang="sv-SE" sz="1000" b="1" dirty="0"/>
              <a:t>ny lista</a:t>
            </a:r>
            <a:r>
              <a:rPr lang="sv-SE" sz="1000" dirty="0"/>
              <a:t>/anteckningsblad alternativt fortsätt på samma lista. Men markera det som är kopplat till fördelen med att just vara med i </a:t>
            </a:r>
            <a:r>
              <a:rPr lang="sv-SE" sz="1000" b="1" dirty="0"/>
              <a:t>Akavia</a:t>
            </a:r>
            <a:r>
              <a:rPr lang="sv-SE" sz="1000" dirty="0"/>
              <a:t>/Sacoförbund med exempelvis en *.</a:t>
            </a:r>
          </a:p>
          <a:p>
            <a:pPr>
              <a:defRPr/>
            </a:pPr>
            <a:endParaRPr lang="sv-SE" sz="1000" dirty="0"/>
          </a:p>
          <a:p>
            <a:pPr>
              <a:defRPr/>
            </a:pPr>
            <a:r>
              <a:rPr lang="sv-SE" sz="1000" dirty="0"/>
              <a:t>Exempel på saker som bör tas upp</a:t>
            </a:r>
          </a:p>
          <a:p>
            <a:pPr>
              <a:defRPr/>
            </a:pPr>
            <a:endParaRPr lang="sv-SE" sz="1000" dirty="0"/>
          </a:p>
          <a:p>
            <a:pPr marL="171450" indent="-171450">
              <a:buFont typeface="Arial" panose="020B0604020202020204" pitchFamily="34" charset="0"/>
              <a:buChar char="•"/>
              <a:defRPr/>
            </a:pPr>
            <a:r>
              <a:rPr lang="sv-SE" sz="1000" dirty="0"/>
              <a:t>Företräder och driver akademikers frågor (utbildning ska löna sig, kompetensen ska tas tillvara </a:t>
            </a:r>
            <a:r>
              <a:rPr lang="sv-SE" sz="1000" dirty="0" err="1"/>
              <a:t>etc</a:t>
            </a:r>
            <a:r>
              <a:rPr lang="sv-SE" sz="1000" dirty="0"/>
              <a:t>)</a:t>
            </a:r>
          </a:p>
          <a:p>
            <a:pPr marL="171450" indent="-171450">
              <a:buFont typeface="Arial" panose="020B0604020202020204" pitchFamily="34" charset="0"/>
              <a:buChar char="•"/>
              <a:defRPr/>
            </a:pPr>
            <a:r>
              <a:rPr lang="sv-SE" sz="1000" dirty="0"/>
              <a:t>Synliggör akademikernas betydelse för verksamheten och dess utveckling.</a:t>
            </a:r>
          </a:p>
          <a:p>
            <a:pPr marL="171450" indent="-171450">
              <a:buFont typeface="Arial" panose="020B0604020202020204" pitchFamily="34" charset="0"/>
              <a:buChar char="•"/>
              <a:defRPr/>
            </a:pPr>
            <a:r>
              <a:rPr lang="sv-SE" sz="1000" dirty="0"/>
              <a:t>Värnar om medlemmens utbildning och profession.</a:t>
            </a:r>
          </a:p>
          <a:p>
            <a:pPr marL="171450" indent="-171450">
              <a:buFont typeface="Arial" panose="020B0604020202020204" pitchFamily="34" charset="0"/>
              <a:buChar char="•"/>
              <a:defRPr/>
            </a:pPr>
            <a:r>
              <a:rPr lang="sv-SE" sz="1000" dirty="0"/>
              <a:t>Råd och stöd av ombudsmän som är experter på just din utbildning och profession.</a:t>
            </a:r>
          </a:p>
          <a:p>
            <a:pPr marL="171450" indent="-171450">
              <a:buFont typeface="Arial" panose="020B0604020202020204" pitchFamily="34" charset="0"/>
              <a:buChar char="•"/>
              <a:defRPr/>
            </a:pPr>
            <a:r>
              <a:rPr lang="sv-SE" sz="1000" dirty="0"/>
              <a:t>Akavia/Sacoförbunden finns inom alla sektorer (privat, kommunal och statlig sektor). En medlem behöver aldrig byta förbund bara för att de byter arbetsmarknadssektor. </a:t>
            </a:r>
            <a:r>
              <a:rPr lang="sv-SE" sz="1000" i="1" dirty="0"/>
              <a:t>Varje förbund är unikt och företräder medlemmar utifrån deras utbildning och profession. Alla kan inte bli medlemmar i ett Sacoförbund i huvudsak är det bara personer med en akademisk utbildning/examen. </a:t>
            </a:r>
          </a:p>
          <a:p>
            <a:pPr marL="171450" indent="-171450">
              <a:buFont typeface="Arial" panose="020B0604020202020204" pitchFamily="34" charset="0"/>
              <a:buChar char="•"/>
              <a:defRPr/>
            </a:pPr>
            <a:r>
              <a:rPr lang="sv-SE" sz="1000" dirty="0"/>
              <a:t>Sveriges bästa lönestatistik för akademiker – eftersom Sacoförbunden finns inom alla sektorer har de lönestatistik från alla sektorer.</a:t>
            </a:r>
          </a:p>
          <a:p>
            <a:pPr marL="171450" indent="-171450">
              <a:buFont typeface="Arial" panose="020B0604020202020204" pitchFamily="34" charset="0"/>
              <a:buChar char="•"/>
              <a:defRPr/>
            </a:pPr>
            <a:r>
              <a:rPr lang="sv-SE" sz="1000" dirty="0"/>
              <a:t>Inkomstförsäkring (Fyller upp a-kassan till 80 % av lönen vid ofrivillig arbetslöshet) </a:t>
            </a:r>
          </a:p>
          <a:p>
            <a:pPr marL="171450" indent="-171450">
              <a:buFont typeface="Arial" panose="020B0604020202020204" pitchFamily="34" charset="0"/>
              <a:buChar char="•"/>
              <a:defRPr/>
            </a:pPr>
            <a:r>
              <a:rPr lang="sv-SE" sz="1000" dirty="0"/>
              <a:t>Medlemsförmåner</a:t>
            </a:r>
          </a:p>
          <a:p>
            <a:pPr marL="628650" lvl="1" indent="-171450">
              <a:buFont typeface="Arial" panose="020B0604020202020204" pitchFamily="34" charset="0"/>
              <a:buChar char="•"/>
              <a:defRPr/>
            </a:pPr>
            <a:r>
              <a:rPr lang="sv-SE" sz="1000" dirty="0"/>
              <a:t>Karriärtjänster (Granskning av CV och personligt brev samt LinkedIn-profil, karriärcoachning, intervjuträning, mentorskapsprogram, </a:t>
            </a:r>
            <a:r>
              <a:rPr lang="sv-SE" sz="1000" dirty="0" err="1"/>
              <a:t>etc</a:t>
            </a:r>
            <a:r>
              <a:rPr lang="sv-SE" sz="1000" dirty="0"/>
              <a:t>)</a:t>
            </a:r>
          </a:p>
          <a:p>
            <a:pPr marL="628650" lvl="1" indent="-171450">
              <a:buFont typeface="Arial" panose="020B0604020202020204" pitchFamily="34" charset="0"/>
              <a:buChar char="•"/>
              <a:defRPr/>
            </a:pPr>
            <a:r>
              <a:rPr lang="sv-SE" sz="1000" dirty="0"/>
              <a:t>Seminarier och workshops</a:t>
            </a:r>
          </a:p>
          <a:p>
            <a:pPr marL="628650" lvl="1" indent="-171450">
              <a:buFont typeface="Arial" panose="020B0604020202020204" pitchFamily="34" charset="0"/>
              <a:buChar char="•"/>
              <a:defRPr/>
            </a:pPr>
            <a:r>
              <a:rPr lang="sv-SE" sz="1000" dirty="0"/>
              <a:t>Billigare försäkringar (sakförsäkringar, personförsäkringar, sjukförsäkringar)</a:t>
            </a:r>
          </a:p>
          <a:p>
            <a:pPr marL="628650" lvl="1" indent="-171450">
              <a:buFont typeface="Arial" panose="020B0604020202020204" pitchFamily="34" charset="0"/>
              <a:buChar char="•"/>
              <a:defRPr/>
            </a:pPr>
            <a:r>
              <a:rPr lang="sv-SE" sz="1000" dirty="0"/>
              <a:t>Billigare bolån (Danske bank, gäller dock ej DIK)</a:t>
            </a:r>
          </a:p>
          <a:p>
            <a:pPr marL="628650" lvl="1" indent="-171450">
              <a:buFont typeface="Arial" panose="020B0604020202020204" pitchFamily="34" charset="0"/>
              <a:buChar char="•"/>
              <a:defRPr/>
            </a:pPr>
            <a:r>
              <a:rPr lang="sv-SE" sz="1000" dirty="0"/>
              <a:t>Juristförsäkringar (gäller inte alla Sacoförbund)</a:t>
            </a:r>
          </a:p>
          <a:p>
            <a:pPr marL="0" lvl="1">
              <a:buFont typeface="Arial" panose="020B0604020202020204" pitchFamily="34" charset="0"/>
              <a:buNone/>
              <a:defRPr/>
            </a:pPr>
            <a:endParaRPr lang="sv-SE" sz="1000" dirty="0"/>
          </a:p>
          <a:p>
            <a:pPr marL="0" lvl="1">
              <a:buFont typeface="Arial" panose="020B0604020202020204" pitchFamily="34" charset="0"/>
              <a:buNone/>
              <a:defRPr/>
            </a:pPr>
            <a:r>
              <a:rPr lang="sv-SE" sz="1000" dirty="0"/>
              <a:t>Fråga också om det har koll på skillnaderna mellan Akavia/Sacoförbund och andra TCO-förbund som exempelvis Unionen eller Vision) diskutera gärna detta i några minuter.</a:t>
            </a:r>
          </a:p>
          <a:p>
            <a:pPr marL="0" lvl="1">
              <a:buFont typeface="Arial" panose="020B0604020202020204" pitchFamily="34" charset="0"/>
              <a:buNone/>
              <a:defRPr/>
            </a:pPr>
            <a:endParaRPr lang="sv-SE" sz="1000" dirty="0"/>
          </a:p>
          <a:p>
            <a:pPr marL="0" lvl="1">
              <a:buFont typeface="Arial" panose="020B0604020202020204" pitchFamily="34" charset="0"/>
              <a:buNone/>
              <a:defRPr/>
            </a:pPr>
            <a:r>
              <a:rPr lang="sv-SE" sz="1000" dirty="0"/>
              <a:t>Behövs det så redogör för den fackliga kartan.</a:t>
            </a:r>
          </a:p>
          <a:p>
            <a:pPr marL="0" lvl="1">
              <a:buFont typeface="Arial" panose="020B0604020202020204" pitchFamily="34" charset="0"/>
              <a:buNone/>
              <a:defRPr/>
            </a:pPr>
            <a:endParaRPr lang="sv-SE" sz="1000" dirty="0"/>
          </a:p>
          <a:p>
            <a:pPr marL="0" lvl="1">
              <a:buFont typeface="Arial" panose="020B0604020202020204" pitchFamily="34" charset="0"/>
              <a:buNone/>
              <a:defRPr/>
            </a:pPr>
            <a:r>
              <a:rPr lang="sv-SE" sz="1000" b="1" dirty="0"/>
              <a:t>Saco</a:t>
            </a:r>
            <a:r>
              <a:rPr lang="sv-SE" sz="1000" dirty="0"/>
              <a:t>			</a:t>
            </a:r>
            <a:r>
              <a:rPr lang="sv-SE" sz="1000" b="1" dirty="0"/>
              <a:t>TCO</a:t>
            </a:r>
            <a:r>
              <a:rPr lang="sv-SE" sz="1000" dirty="0"/>
              <a:t>			</a:t>
            </a:r>
            <a:r>
              <a:rPr lang="sv-SE" sz="1000" b="1" dirty="0"/>
              <a:t>LO</a:t>
            </a:r>
          </a:p>
          <a:p>
            <a:pPr marL="0" lvl="1">
              <a:buFont typeface="Arial" panose="020B0604020202020204" pitchFamily="34" charset="0"/>
              <a:buNone/>
              <a:defRPr/>
            </a:pPr>
            <a:r>
              <a:rPr lang="sv-SE" sz="1000" dirty="0"/>
              <a:t>(Sveriges Akademiker centralorganisation)	(Tjänstemännens centralorganisation)	(Landsorganisationen i Sverige)</a:t>
            </a:r>
          </a:p>
          <a:p>
            <a:pPr marL="0" lvl="1">
              <a:buFont typeface="Arial" panose="020B0604020202020204" pitchFamily="34" charset="0"/>
              <a:buNone/>
              <a:defRPr/>
            </a:pPr>
            <a:r>
              <a:rPr lang="sv-SE" sz="1000" dirty="0"/>
              <a:t>Organiserar: Akademiker		Organiserar: Tjänstemän		Organiserar: Arbetare</a:t>
            </a:r>
          </a:p>
          <a:p>
            <a:pPr marL="0" lvl="1">
              <a:buFont typeface="Arial" panose="020B0604020202020204" pitchFamily="34" charset="0"/>
              <a:buNone/>
              <a:defRPr/>
            </a:pPr>
            <a:r>
              <a:rPr lang="sv-SE" sz="1000" dirty="0"/>
              <a:t>Utifrån: Utbildning &amp; profession	Utifrån: Arbetsplats		Utifrån: Bransch</a:t>
            </a:r>
          </a:p>
          <a:p>
            <a:pPr marL="0" lvl="1">
              <a:buFont typeface="Arial" panose="020B0604020202020204" pitchFamily="34" charset="0"/>
              <a:buNone/>
              <a:defRPr/>
            </a:pPr>
            <a:r>
              <a:rPr lang="sv-SE" sz="1000" dirty="0"/>
              <a:t>21 medlemsförbund		12 medlemsförbund		14 medlemsförbund</a:t>
            </a:r>
          </a:p>
          <a:p>
            <a:pPr marL="0" lvl="1">
              <a:buFont typeface="Arial" panose="020B0604020202020204" pitchFamily="34" charset="0"/>
              <a:buNone/>
              <a:defRPr/>
            </a:pPr>
            <a:r>
              <a:rPr lang="sv-SE" sz="1000" dirty="0"/>
              <a:t>960 000 medlemmar		1,2 miljoner medlemmar		1,2 miljoner medlemmar</a:t>
            </a:r>
          </a:p>
          <a:p>
            <a:pPr marL="0" lvl="1">
              <a:buFont typeface="Arial" panose="020B0604020202020204" pitchFamily="34" charset="0"/>
              <a:buNone/>
              <a:defRPr/>
            </a:pPr>
            <a:endParaRPr lang="sv-SE" sz="1000" dirty="0"/>
          </a:p>
          <a:p>
            <a:pPr marL="0" lvl="1">
              <a:buFont typeface="Arial" panose="020B0604020202020204" pitchFamily="34" charset="0"/>
              <a:buNone/>
              <a:defRPr/>
            </a:pPr>
            <a:endParaRPr lang="sv-SE" sz="1000" dirty="0"/>
          </a:p>
          <a:p>
            <a:pPr marL="0" lvl="1">
              <a:buFont typeface="Arial" panose="020B0604020202020204" pitchFamily="34" charset="0"/>
              <a:buNone/>
              <a:defRPr/>
            </a:pPr>
            <a:endParaRPr lang="sv-SE" sz="1000" dirty="0"/>
          </a:p>
          <a:p>
            <a:pPr marL="628650" lvl="1" indent="-171450">
              <a:buFont typeface="Arial" panose="020B0604020202020204" pitchFamily="34" charset="0"/>
              <a:buChar char="•"/>
              <a:defRPr/>
            </a:pPr>
            <a:endParaRPr lang="sv-SE" sz="1000" dirty="0"/>
          </a:p>
          <a:p>
            <a:pPr marL="628650" lvl="1" indent="-171450">
              <a:buFont typeface="Arial" panose="020B0604020202020204" pitchFamily="34" charset="0"/>
              <a:buChar char="•"/>
              <a:defRPr/>
            </a:pPr>
            <a:endParaRPr lang="sv-SE" dirty="0"/>
          </a:p>
          <a:p>
            <a:endParaRPr lang="sv-SE" dirty="0"/>
          </a:p>
        </p:txBody>
      </p:sp>
      <p:sp>
        <p:nvSpPr>
          <p:cNvPr id="4" name="Platshållare för bildnummer 3"/>
          <p:cNvSpPr>
            <a:spLocks noGrp="1"/>
          </p:cNvSpPr>
          <p:nvPr>
            <p:ph type="sldNum" sz="quarter" idx="5"/>
          </p:nvPr>
        </p:nvSpPr>
        <p:spPr/>
        <p:txBody>
          <a:bodyPr/>
          <a:lstStyle/>
          <a:p>
            <a:fld id="{550DED1C-63AD-4B87-B99E-74B84218A74C}" type="slidenum">
              <a:rPr lang="sv-SE" smtClean="0"/>
              <a:t>3</a:t>
            </a:fld>
            <a:endParaRPr lang="sv-SE"/>
          </a:p>
        </p:txBody>
      </p:sp>
    </p:spTree>
    <p:extLst>
      <p:ext uri="{BB962C8B-B14F-4D97-AF65-F5344CB8AC3E}">
        <p14:creationId xmlns:p14="http://schemas.microsoft.com/office/powerpoint/2010/main" val="4162126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r>
              <a:rPr lang="sv-SE" altLang="sv-SE" sz="1200" b="1" dirty="0">
                <a:latin typeface="+mn-lt"/>
              </a:rPr>
              <a:t>Vad händer om vi blir för få? </a:t>
            </a:r>
          </a:p>
          <a:p>
            <a:pPr eaLnBrk="1" hangingPunct="1"/>
            <a:r>
              <a:rPr lang="sv-SE" altLang="sv-SE" sz="1200" b="1" dirty="0">
                <a:latin typeface="+mn-lt"/>
              </a:rPr>
              <a:t>Öppen diskussion.</a:t>
            </a:r>
          </a:p>
          <a:p>
            <a:endParaRPr lang="sv-SE" altLang="sv-SE" sz="1200" dirty="0">
              <a:latin typeface="+mn-lt"/>
            </a:endParaRPr>
          </a:p>
          <a:p>
            <a:r>
              <a:rPr lang="sv-SE" altLang="sv-SE" sz="1200" dirty="0">
                <a:latin typeface="+mn-lt"/>
              </a:rPr>
              <a:t>Hur ser organisationsgraden ut på din arbetsplats? Akavia/Saco/AkademikerAlliansen, Unionen, Vision, </a:t>
            </a:r>
            <a:r>
              <a:rPr lang="sv-SE" altLang="sv-SE" sz="1200" dirty="0" err="1">
                <a:latin typeface="+mn-lt"/>
              </a:rPr>
              <a:t>etc</a:t>
            </a:r>
            <a:r>
              <a:rPr lang="sv-SE" altLang="sv-SE" sz="1200" dirty="0">
                <a:latin typeface="+mn-lt"/>
              </a:rPr>
              <a:t>?. </a:t>
            </a:r>
          </a:p>
          <a:p>
            <a:r>
              <a:rPr lang="sv-SE" altLang="sv-SE" sz="1200" dirty="0">
                <a:latin typeface="+mn-lt"/>
              </a:rPr>
              <a:t>Pensionsavgångar, hur många måste man rekrytera för att ligga kvar på samma nivå?</a:t>
            </a:r>
          </a:p>
          <a:p>
            <a:endParaRPr lang="sv-SE" altLang="sv-SE" sz="1200" dirty="0">
              <a:latin typeface="+mn-lt"/>
            </a:endParaRPr>
          </a:p>
          <a:p>
            <a:r>
              <a:rPr lang="sv-SE" altLang="sv-SE" sz="1200" dirty="0">
                <a:latin typeface="+mn-lt"/>
              </a:rPr>
              <a:t>Denna fråga är lite upprepning från tidigare, men det skadar inte att riktigt nöta in budskapet.</a:t>
            </a:r>
          </a:p>
          <a:p>
            <a:endParaRPr lang="sv-SE" dirty="0"/>
          </a:p>
        </p:txBody>
      </p:sp>
      <p:sp>
        <p:nvSpPr>
          <p:cNvPr id="4" name="Platshållare för bildnummer 3"/>
          <p:cNvSpPr>
            <a:spLocks noGrp="1"/>
          </p:cNvSpPr>
          <p:nvPr>
            <p:ph type="sldNum" sz="quarter" idx="5"/>
          </p:nvPr>
        </p:nvSpPr>
        <p:spPr/>
        <p:txBody>
          <a:bodyPr/>
          <a:lstStyle/>
          <a:p>
            <a:fld id="{550DED1C-63AD-4B87-B99E-74B84218A74C}" type="slidenum">
              <a:rPr lang="sv-SE" smtClean="0"/>
              <a:t>4</a:t>
            </a:fld>
            <a:endParaRPr lang="sv-SE"/>
          </a:p>
        </p:txBody>
      </p:sp>
    </p:spTree>
    <p:extLst>
      <p:ext uri="{BB962C8B-B14F-4D97-AF65-F5344CB8AC3E}">
        <p14:creationId xmlns:p14="http://schemas.microsoft.com/office/powerpoint/2010/main" val="436757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altLang="sv-SE" sz="1200" b="1" dirty="0">
                <a:ea typeface="ＭＳ Ｐゴシック" panose="020B0600070205080204" pitchFamily="34" charset="-128"/>
              </a:rPr>
              <a:t>Praktiskt tillvägagångssätt</a:t>
            </a:r>
          </a:p>
          <a:p>
            <a:pPr>
              <a:defRPr/>
            </a:pPr>
            <a:r>
              <a:rPr lang="sv-SE" altLang="sv-SE" sz="1200" b="1" dirty="0">
                <a:ea typeface="ＭＳ Ｐゴシック" panose="020B0600070205080204" pitchFamily="34" charset="-128"/>
              </a:rPr>
              <a:t>Utgå från dig själv</a:t>
            </a:r>
          </a:p>
          <a:p>
            <a:pPr>
              <a:defRPr/>
            </a:pPr>
            <a:r>
              <a:rPr lang="sv-SE" altLang="sv-SE" sz="1200" dirty="0">
                <a:ea typeface="ＭＳ Ｐゴシック" panose="020B0600070205080204" pitchFamily="34" charset="-128"/>
              </a:rPr>
              <a:t>Vid det här laget borde deltagarna känna sig trygga i varför de själva är med i Akavia/Sacoförbund. Detta är grunden för att kunna vårda och värva nya medlemmar. Det är alltid lättare att under ett samtal med en potentiell medlem utgå från sig själv.</a:t>
            </a:r>
          </a:p>
          <a:p>
            <a:pPr>
              <a:defRPr/>
            </a:pPr>
            <a:endParaRPr lang="sv-SE" altLang="sv-SE" sz="1200" dirty="0">
              <a:ea typeface="ＭＳ Ｐゴシック" panose="020B0600070205080204" pitchFamily="34" charset="-128"/>
            </a:endParaRPr>
          </a:p>
          <a:p>
            <a:pPr>
              <a:defRPr/>
            </a:pPr>
            <a:r>
              <a:rPr lang="sv-SE" altLang="sv-SE" sz="1200" b="1" dirty="0">
                <a:ea typeface="ＭＳ Ｐゴシック" panose="020B0600070205080204" pitchFamily="34" charset="-128"/>
              </a:rPr>
              <a:t>Identifiering och kontaktvägar</a:t>
            </a:r>
          </a:p>
          <a:p>
            <a:pPr>
              <a:defRPr/>
            </a:pPr>
            <a:r>
              <a:rPr lang="sv-SE" altLang="sv-SE" sz="1200" dirty="0">
                <a:ea typeface="ＭＳ Ｐゴシック" panose="020B0600070205080204" pitchFamily="34" charset="-128"/>
              </a:rPr>
              <a:t>Kort öppen diskussion kring hur man kan göra för att identifiera befintliga kollegor som inte är med i Akavia/Sacoförbund.</a:t>
            </a:r>
          </a:p>
          <a:p>
            <a:pPr>
              <a:defRPr/>
            </a:pPr>
            <a:endParaRPr lang="sv-SE" altLang="sv-SE" sz="1200" dirty="0">
              <a:ea typeface="ＭＳ Ｐゴシック" panose="020B0600070205080204" pitchFamily="34" charset="-128"/>
            </a:endParaRPr>
          </a:p>
          <a:p>
            <a:pPr>
              <a:defRPr/>
            </a:pPr>
            <a:r>
              <a:rPr lang="sv-SE" altLang="sv-SE" sz="1200" dirty="0">
                <a:ea typeface="ＭＳ Ｐゴシック" panose="020B0600070205080204" pitchFamily="34" charset="-128"/>
              </a:rPr>
              <a:t>Hur närmar man sig dem på bästa sätt. Kontaktvägar? – mejl, anslagstavla, intranät, introduktionsdagar, broschyr, personligt möte? Kort diskussion.</a:t>
            </a:r>
          </a:p>
          <a:p>
            <a:pPr marL="171450" indent="-171450">
              <a:buFontTx/>
              <a:buChar char="-"/>
              <a:defRPr/>
            </a:pPr>
            <a:endParaRPr lang="sv-SE" altLang="sv-SE" sz="1200" dirty="0">
              <a:ea typeface="ＭＳ Ｐゴシック" panose="020B0600070205080204" pitchFamily="34" charset="-128"/>
            </a:endParaRPr>
          </a:p>
          <a:p>
            <a:pPr>
              <a:defRPr/>
            </a:pPr>
            <a:r>
              <a:rPr lang="sv-SE" altLang="sv-SE" sz="1200" i="1" dirty="0">
                <a:ea typeface="ＭＳ Ｐゴシック" panose="020B0600070205080204" pitchFamily="34" charset="-128"/>
              </a:rPr>
              <a:t>Få deltagarna att tänka på att det finns många tillfällen då man kan lyfta fram vikten av att vara fackligt ansluten och fackets betydelse lokalt samt det stöd och råd man kan få av facket. I det dagliga samtalet med kollegor, som ofta handlar om arbetssituation och arbetsmiljö, är det viktigt att lyfta fram fackets roll och betydelse. Om en kollega exempelvis klagar på sin arbetsbelastning eller arbetsmiljö, berätta hur facket kan stötta kollegan samt påverka arbetsplatsen. Om en kollega pratar om att det är dags att söka sig vidare, lyft fram de karriärtjänster som ingår i det fackliga medlemskapet och som kan stärka kollegan i sitt sökande efter en ny arbetsplats</a:t>
            </a:r>
            <a:r>
              <a:rPr lang="sv-SE" altLang="sv-SE" sz="1200" dirty="0">
                <a:ea typeface="ＭＳ Ｐゴシック" panose="020B0600070205080204" pitchFamily="34" charset="-128"/>
              </a:rPr>
              <a:t>.</a:t>
            </a:r>
          </a:p>
          <a:p>
            <a:pPr>
              <a:defRPr/>
            </a:pPr>
            <a:endParaRPr lang="sv-SE" altLang="sv-SE" sz="1200" dirty="0">
              <a:ea typeface="ＭＳ Ｐゴシック" panose="020B0600070205080204" pitchFamily="34" charset="-128"/>
            </a:endParaRPr>
          </a:p>
          <a:p>
            <a:pPr>
              <a:defRPr/>
            </a:pPr>
            <a:r>
              <a:rPr lang="sv-SE" altLang="sv-SE" sz="1200" b="1" dirty="0">
                <a:ea typeface="ＭＳ Ｐゴシック" panose="020B0600070205080204" pitchFamily="34" charset="-128"/>
              </a:rPr>
              <a:t>Din stil</a:t>
            </a:r>
          </a:p>
          <a:p>
            <a:pPr>
              <a:defRPr/>
            </a:pPr>
            <a:r>
              <a:rPr lang="sv-SE" altLang="sv-SE" sz="1200" dirty="0">
                <a:ea typeface="ＭＳ Ｐゴシック" panose="020B0600070205080204" pitchFamily="34" charset="-128"/>
              </a:rPr>
              <a:t>Gör det som du känner dig bekväm med. Är det exempelvis obekvämt och besvärligt att söka upp någon. Identifiera andra tillfällen som känns bättre. Exempelvis under samtalet på fikarasten.</a:t>
            </a:r>
          </a:p>
          <a:p>
            <a:pPr>
              <a:defRPr/>
            </a:pPr>
            <a:endParaRPr lang="sv-SE" altLang="sv-SE" sz="1200" dirty="0">
              <a:ea typeface="ＭＳ Ｐゴシック" panose="020B0600070205080204" pitchFamily="34" charset="-128"/>
            </a:endParaRPr>
          </a:p>
          <a:p>
            <a:pPr marL="0" indent="0">
              <a:buFontTx/>
              <a:buNone/>
              <a:defRPr/>
            </a:pPr>
            <a:r>
              <a:rPr lang="sv-SE" altLang="sv-SE" sz="1200" b="1" dirty="0">
                <a:ea typeface="ＭＳ Ｐゴシック" panose="020B0600070205080204" pitchFamily="34" charset="-128"/>
              </a:rPr>
              <a:t>Det personliga mötet - </a:t>
            </a:r>
            <a:r>
              <a:rPr lang="sv-SE" sz="1200" b="1" dirty="0">
                <a:ea typeface="ＭＳ Ｐゴシック" charset="-128"/>
              </a:rPr>
              <a:t>Övergripande bild</a:t>
            </a:r>
          </a:p>
          <a:p>
            <a:pPr marL="228600" indent="-228600">
              <a:buFontTx/>
              <a:buAutoNum type="arabicPeriod"/>
              <a:defRPr/>
            </a:pPr>
            <a:r>
              <a:rPr lang="sv-SE" sz="1200" b="1" dirty="0">
                <a:ea typeface="ＭＳ Ｐゴシック" charset="-128"/>
              </a:rPr>
              <a:t>Ta kontakt </a:t>
            </a:r>
            <a:r>
              <a:rPr lang="sv-SE" sz="1200" dirty="0">
                <a:ea typeface="ＭＳ Ｐゴシック" charset="-128"/>
              </a:rPr>
              <a:t>– Vart vill du ta kontakt? Vid fikabordet, vid skrivbordet? Presentera dig kort – max 30 sek. Fråga om de är med i facket? Vissa intresse för personen, fråga om vilken utbildning de har och / eller vad de har arbetat med tidigare. Varför valde de denna arbetsgivare. Vad är viktigt för att man ska trivas på jobbet?	</a:t>
            </a:r>
          </a:p>
          <a:p>
            <a:pPr marL="228600" indent="-228600">
              <a:buFontTx/>
              <a:buAutoNum type="arabicPeriod"/>
              <a:defRPr/>
            </a:pPr>
            <a:r>
              <a:rPr lang="sv-SE" sz="1200" b="1" dirty="0">
                <a:ea typeface="ＭＳ Ｐゴシック" charset="-128"/>
              </a:rPr>
              <a:t>Behovsanalys</a:t>
            </a:r>
            <a:r>
              <a:rPr lang="sv-SE" sz="1200" dirty="0">
                <a:ea typeface="ＭＳ Ｐゴシック" charset="-128"/>
              </a:rPr>
              <a:t> – Varför behöver de vara med i facket? ”</a:t>
            </a:r>
            <a:r>
              <a:rPr lang="sv-SE" sz="1200" dirty="0" err="1">
                <a:ea typeface="ＭＳ Ｐゴシック" charset="-128"/>
              </a:rPr>
              <a:t>What´s</a:t>
            </a:r>
            <a:r>
              <a:rPr lang="sv-SE" sz="1200" dirty="0">
                <a:ea typeface="ＭＳ Ｐゴシック" charset="-128"/>
              </a:rPr>
              <a:t> in it for </a:t>
            </a:r>
            <a:r>
              <a:rPr lang="sv-SE" sz="1200" dirty="0" err="1">
                <a:ea typeface="ＭＳ Ｐゴシック" charset="-128"/>
              </a:rPr>
              <a:t>me</a:t>
            </a:r>
            <a:r>
              <a:rPr lang="sv-SE" sz="1200" dirty="0">
                <a:ea typeface="ＭＳ Ｐゴシック" charset="-128"/>
              </a:rPr>
              <a:t>?” Har de inte har råd (men de har ju ett jobb). Vill inte? Klarar sig själva (”ensam är stark”) </a:t>
            </a:r>
            <a:r>
              <a:rPr lang="sv-SE" sz="1200" b="1" dirty="0">
                <a:ea typeface="ＭＳ Ｐゴシック" charset="-128"/>
              </a:rPr>
              <a:t>Visa/lyft fram behovet</a:t>
            </a:r>
            <a:r>
              <a:rPr lang="sv-SE" sz="1200" dirty="0">
                <a:ea typeface="ＭＳ Ｐゴシック" charset="-128"/>
              </a:rPr>
              <a:t>! Har man investerat tid och pengar i en akademisk utbildning så finns det självklart ett behov av att värna om denna. Arbetslivet är långt och även om allt går bra nu så kommer det komma en situation då man behöver råd, stöd eller förhandlingshjälp. Medlemskapet är en försäkring i arbetslivet.</a:t>
            </a:r>
          </a:p>
          <a:p>
            <a:pPr marL="228600" indent="-228600">
              <a:buFontTx/>
              <a:buAutoNum type="arabicPeriod"/>
              <a:defRPr/>
            </a:pPr>
            <a:r>
              <a:rPr lang="sv-SE" sz="1200" b="1" dirty="0">
                <a:ea typeface="ＭＳ Ｐゴシック" charset="-128"/>
              </a:rPr>
              <a:t>Presentation</a:t>
            </a:r>
            <a:r>
              <a:rPr lang="sv-SE" sz="1200" dirty="0">
                <a:ea typeface="ＭＳ Ｐゴシック" charset="-128"/>
              </a:rPr>
              <a:t> – av den lokala föreningen. Vad arbetar ni med, vilka frågor driver ni, stöd och råd lokalt? Exempelvis inför lönesamtal?</a:t>
            </a:r>
          </a:p>
          <a:p>
            <a:pPr marL="228600" indent="-228600">
              <a:buFontTx/>
              <a:buAutoNum type="arabicPeriod"/>
              <a:defRPr/>
            </a:pPr>
            <a:r>
              <a:rPr lang="sv-SE" sz="1200" b="1" dirty="0">
                <a:ea typeface="ＭＳ Ｐゴシック" charset="-128"/>
              </a:rPr>
              <a:t>Avslut</a:t>
            </a:r>
            <a:r>
              <a:rPr lang="sv-SE" sz="1200" b="0" dirty="0">
                <a:ea typeface="ＭＳ Ｐゴシック" charset="-128"/>
              </a:rPr>
              <a:t>a! </a:t>
            </a:r>
            <a:r>
              <a:rPr lang="sv-SE" sz="1200" i="1" dirty="0">
                <a:ea typeface="ＭＳ Ｐゴシック" charset="-128"/>
              </a:rPr>
              <a:t>”Vill du gå med i </a:t>
            </a:r>
            <a:r>
              <a:rPr lang="sv-SE" altLang="sv-SE" sz="1200" dirty="0">
                <a:ea typeface="ＭＳ Ｐゴシック" panose="020B0600070205080204" pitchFamily="34" charset="-128"/>
              </a:rPr>
              <a:t>Akavia/Sacoförbund</a:t>
            </a:r>
            <a:r>
              <a:rPr lang="sv-SE" sz="1200" i="1" dirty="0">
                <a:ea typeface="ＭＳ Ｐゴシック" charset="-128"/>
              </a:rPr>
              <a:t>? </a:t>
            </a:r>
            <a:r>
              <a:rPr lang="sv-SE" sz="1200" b="1" i="1" dirty="0">
                <a:ea typeface="ＭＳ Ｐゴシック" charset="-128"/>
              </a:rPr>
              <a:t>Vi vill att du ska bli medlem</a:t>
            </a:r>
            <a:r>
              <a:rPr lang="sv-SE" sz="1200" i="1" dirty="0">
                <a:ea typeface="ＭＳ Ｐゴシック" charset="-128"/>
              </a:rPr>
              <a:t>”</a:t>
            </a:r>
          </a:p>
          <a:p>
            <a:pPr>
              <a:defRPr/>
            </a:pPr>
            <a:endParaRPr lang="sv-SE" sz="1200" i="1" dirty="0">
              <a:ea typeface="ＭＳ Ｐゴシック" charset="-128"/>
            </a:endParaRPr>
          </a:p>
          <a:p>
            <a:pPr>
              <a:defRPr/>
            </a:pPr>
            <a:r>
              <a:rPr lang="sv-SE" sz="1200" dirty="0">
                <a:ea typeface="ＭＳ Ｐゴシック" charset="-128"/>
              </a:rPr>
              <a:t>Hjälp kollegan att bli medlem (eventuellt att identifiera vilket Sacoförbund som passar dem). Om de redan vet vilket förbund de skulle vilja gå med hjälp dem att fylla i medlemsansökan på plats/webben. Alternativt kan du ta deras namn och kontaktuppgifter och se personligen till så att någon från Akavia/förbunden kontaktar dem! </a:t>
            </a:r>
          </a:p>
          <a:p>
            <a:pPr>
              <a:defRPr/>
            </a:pPr>
            <a:endParaRPr lang="sv-SE" sz="1200" dirty="0">
              <a:ea typeface="ＭＳ Ｐゴシック" charset="-128"/>
            </a:endParaRPr>
          </a:p>
          <a:p>
            <a:pPr>
              <a:defRPr/>
            </a:pPr>
            <a:r>
              <a:rPr lang="sv-SE" sz="1200" dirty="0">
                <a:ea typeface="ＭＳ Ｐゴシック" charset="-128"/>
              </a:rPr>
              <a:t>Viktigt att fråga och få ett ordentligt avslut! </a:t>
            </a:r>
            <a:r>
              <a:rPr lang="sv-SE" sz="1200" b="1" dirty="0">
                <a:ea typeface="ＭＳ Ｐゴシック" charset="-128"/>
              </a:rPr>
              <a:t>Ett nej är också ett avslut!</a:t>
            </a:r>
          </a:p>
          <a:p>
            <a:pPr>
              <a:defRPr/>
            </a:pPr>
            <a:endParaRPr lang="sv-SE" altLang="sv-SE" sz="1200" dirty="0">
              <a:ea typeface="ＭＳ Ｐゴシック" panose="020B0600070205080204" pitchFamily="34" charset="-128"/>
            </a:endParaRPr>
          </a:p>
          <a:p>
            <a:pPr>
              <a:defRPr/>
            </a:pPr>
            <a:endParaRPr lang="sv-SE" altLang="sv-SE" sz="1200" dirty="0">
              <a:ea typeface="ＭＳ Ｐゴシック" panose="020B0600070205080204" pitchFamily="34" charset="-128"/>
            </a:endParaRPr>
          </a:p>
          <a:p>
            <a:pPr>
              <a:defRPr/>
            </a:pPr>
            <a:endParaRPr lang="sv-SE" altLang="sv-SE" dirty="0">
              <a:ea typeface="ＭＳ Ｐゴシック" panose="020B0600070205080204" pitchFamily="34" charset="-128"/>
            </a:endParaRPr>
          </a:p>
          <a:p>
            <a:endParaRPr lang="sv-SE" dirty="0"/>
          </a:p>
        </p:txBody>
      </p:sp>
      <p:sp>
        <p:nvSpPr>
          <p:cNvPr id="4" name="Platshållare för bildnummer 3"/>
          <p:cNvSpPr>
            <a:spLocks noGrp="1"/>
          </p:cNvSpPr>
          <p:nvPr>
            <p:ph type="sldNum" sz="quarter" idx="5"/>
          </p:nvPr>
        </p:nvSpPr>
        <p:spPr/>
        <p:txBody>
          <a:bodyPr/>
          <a:lstStyle/>
          <a:p>
            <a:fld id="{550DED1C-63AD-4B87-B99E-74B84218A74C}" type="slidenum">
              <a:rPr lang="sv-SE" smtClean="0"/>
              <a:t>5</a:t>
            </a:fld>
            <a:endParaRPr lang="sv-SE"/>
          </a:p>
        </p:txBody>
      </p:sp>
    </p:spTree>
    <p:extLst>
      <p:ext uri="{BB962C8B-B14F-4D97-AF65-F5344CB8AC3E}">
        <p14:creationId xmlns:p14="http://schemas.microsoft.com/office/powerpoint/2010/main" val="2722728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ltLang="sv-SE" sz="1200" b="1" dirty="0" err="1"/>
              <a:t>Kontaktfasen</a:t>
            </a:r>
            <a:endParaRPr lang="sv-SE" altLang="sv-SE" sz="1200" b="1" dirty="0"/>
          </a:p>
          <a:p>
            <a:r>
              <a:rPr lang="sv-SE" altLang="sv-SE" sz="1200" dirty="0"/>
              <a:t>Inför mötet – Fundera på vem det är du kommer att träffa. Är det en nyanställd eller en oorganiserad kollega som arbetat på arbetsplatsen? Vart passar det bäst för dig att träffas, i ett bokat mötesrum, vid fikabordet, vid kollegans arbetsplats/rum? </a:t>
            </a:r>
          </a:p>
          <a:p>
            <a:endParaRPr lang="sv-SE" altLang="sv-SE" sz="1200" dirty="0"/>
          </a:p>
          <a:p>
            <a:r>
              <a:rPr lang="sv-SE" altLang="sv-SE" sz="1200" dirty="0"/>
              <a:t>Under mötet – Glöm inte att presentera dig själv och din roll. Fokus ligger på att skapa förtroende och väcka nyfikenhet.</a:t>
            </a:r>
          </a:p>
          <a:p>
            <a:r>
              <a:rPr lang="sv-SE" altLang="sv-SE" sz="1200" dirty="0"/>
              <a:t>Var avslappnad och visa ett genuint intresse för den du möter. </a:t>
            </a:r>
          </a:p>
          <a:p>
            <a:r>
              <a:rPr lang="sv-SE" altLang="sv-SE" sz="1200" dirty="0"/>
              <a:t>Använda dig av </a:t>
            </a:r>
            <a:r>
              <a:rPr lang="sv-SE" altLang="sv-SE" sz="1200" b="1" dirty="0"/>
              <a:t>öppna frågor </a:t>
            </a:r>
            <a:r>
              <a:rPr lang="sv-SE" altLang="sv-SE" sz="1200" dirty="0"/>
              <a:t>som kräver mer än ett ja eller nej som svar </a:t>
            </a:r>
            <a:r>
              <a:rPr lang="sv-SE" altLang="sv-SE" sz="1200" i="1" dirty="0"/>
              <a:t>(Vad, när, var, hur och vem)</a:t>
            </a:r>
            <a:r>
              <a:rPr lang="sv-SE" altLang="sv-SE" sz="1200" dirty="0"/>
              <a:t>. Exempelvis: Vad har du för utbildningsbakgrund? Vart har du arbetet tidigare? Varför har du valt att jobba här hos oss? </a:t>
            </a:r>
          </a:p>
          <a:p>
            <a:r>
              <a:rPr lang="sv-SE" altLang="sv-SE" sz="1200" dirty="0"/>
              <a:t>Fråga om de är medlemmar i ett fackförbund.</a:t>
            </a:r>
          </a:p>
          <a:p>
            <a:endParaRPr lang="sv-SE" dirty="0"/>
          </a:p>
        </p:txBody>
      </p:sp>
      <p:sp>
        <p:nvSpPr>
          <p:cNvPr id="4" name="Platshållare för bildnummer 3"/>
          <p:cNvSpPr>
            <a:spLocks noGrp="1"/>
          </p:cNvSpPr>
          <p:nvPr>
            <p:ph type="sldNum" sz="quarter" idx="5"/>
          </p:nvPr>
        </p:nvSpPr>
        <p:spPr/>
        <p:txBody>
          <a:bodyPr/>
          <a:lstStyle/>
          <a:p>
            <a:fld id="{550DED1C-63AD-4B87-B99E-74B84218A74C}" type="slidenum">
              <a:rPr lang="sv-SE" smtClean="0"/>
              <a:t>6</a:t>
            </a:fld>
            <a:endParaRPr lang="sv-SE"/>
          </a:p>
        </p:txBody>
      </p:sp>
    </p:spTree>
    <p:extLst>
      <p:ext uri="{BB962C8B-B14F-4D97-AF65-F5344CB8AC3E}">
        <p14:creationId xmlns:p14="http://schemas.microsoft.com/office/powerpoint/2010/main" val="2618644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altLang="sv-SE" sz="1200" b="1" dirty="0"/>
              <a:t>Behovsanalys</a:t>
            </a:r>
          </a:p>
          <a:p>
            <a:pPr>
              <a:defRPr/>
            </a:pPr>
            <a:r>
              <a:rPr lang="sv-SE" altLang="sv-SE" sz="1200" dirty="0"/>
              <a:t>Identifiera vilka behov kollegan har. Använd öppna frågor för att identifiera dessa. Exempel: Vad får dig att trivas på en arbetsplats? Finns det något här som behöver förbättras? Om de inte är med i facket i dag, varför har de valt att stå utanför? Anser de sig inte behöva råd och stöd under karriären? Vem ber kollegan om råd när i arbets- och karriärrelaterade frågor? Har de försäkrat sitt hus, sin bostad? Varför har de inte försäkrat sin karriär? Är de med i A-kassa? Täcker enbart A-kassan deras utgifter? Vet kollegan att det ingår en inkomstförsäkring i medlemskapet som täcker 80% av lönen vid ofrivillig arbetslöshet?</a:t>
            </a:r>
          </a:p>
          <a:p>
            <a:pPr>
              <a:defRPr/>
            </a:pPr>
            <a:endParaRPr lang="sv-SE" altLang="sv-SE" sz="1200" dirty="0"/>
          </a:p>
          <a:p>
            <a:pPr>
              <a:defRPr/>
            </a:pPr>
            <a:r>
              <a:rPr lang="sv-SE" altLang="sv-SE" sz="1200" dirty="0"/>
              <a:t>Försök att identifiera vilka behov, drivkrafter och intressen som personen du pratar med har. När denna bild är klar är det lättare att presentera argument för ett medlemskap i Akavia/Sacoförbund som är anpassade efter personens behov.</a:t>
            </a:r>
          </a:p>
          <a:p>
            <a:pPr>
              <a:defRPr/>
            </a:pPr>
            <a:endParaRPr lang="sv-SE" altLang="sv-SE" sz="1200" dirty="0"/>
          </a:p>
          <a:p>
            <a:pPr>
              <a:defRPr/>
            </a:pPr>
            <a:r>
              <a:rPr lang="sv-SE" altLang="sv-SE" sz="1200" dirty="0"/>
              <a:t>Därefter kan det vara bra att ställa några </a:t>
            </a:r>
            <a:r>
              <a:rPr lang="sv-SE" altLang="sv-SE" sz="1200" b="1" dirty="0"/>
              <a:t>stängda frågor </a:t>
            </a:r>
          </a:p>
          <a:p>
            <a:pPr>
              <a:defRPr/>
            </a:pPr>
            <a:r>
              <a:rPr lang="sv-SE" altLang="sv-SE" sz="1200" dirty="0"/>
              <a:t>Exempel på stängda frågor: (kan bara svara ja eller nej)</a:t>
            </a:r>
          </a:p>
          <a:p>
            <a:pPr>
              <a:defRPr/>
            </a:pPr>
            <a:endParaRPr lang="sv-SE" altLang="sv-SE" sz="1200" dirty="0"/>
          </a:p>
          <a:p>
            <a:pPr>
              <a:defRPr/>
            </a:pPr>
            <a:r>
              <a:rPr lang="sv-SE" altLang="sv-SE" sz="1200" i="1" dirty="0"/>
              <a:t>Om jag har förstått dig rätt så tycker du att det är viktigt att (arbetsplatsens namn) tillvaratar din kompetens?</a:t>
            </a:r>
          </a:p>
          <a:p>
            <a:pPr>
              <a:defRPr/>
            </a:pPr>
            <a:r>
              <a:rPr lang="sv-SE" altLang="sv-SE" sz="1200" i="1" dirty="0"/>
              <a:t>Att din arbetsinsats ska återspeglas i lönen tyckte du var viktigt?</a:t>
            </a:r>
          </a:p>
          <a:p>
            <a:pPr>
              <a:defRPr/>
            </a:pPr>
            <a:r>
              <a:rPr lang="sv-SE" altLang="sv-SE" sz="1200" i="1" dirty="0"/>
              <a:t>Du sa att det var viktigt att du hade en god dialog med din chef om lön och andra anställningsvillkor och att löneprocessen var tydlig och transparant? </a:t>
            </a:r>
          </a:p>
          <a:p>
            <a:pPr>
              <a:defRPr/>
            </a:pPr>
            <a:endParaRPr lang="sv-SE" altLang="sv-SE" sz="1200" i="1" dirty="0"/>
          </a:p>
          <a:p>
            <a:pPr>
              <a:defRPr/>
            </a:pPr>
            <a:r>
              <a:rPr lang="sv-SE" altLang="sv-SE" sz="1200" b="1" i="1" dirty="0"/>
              <a:t>OBS! Ta inte över samtalet!</a:t>
            </a:r>
          </a:p>
          <a:p>
            <a:endParaRPr lang="sv-SE" dirty="0"/>
          </a:p>
        </p:txBody>
      </p:sp>
      <p:sp>
        <p:nvSpPr>
          <p:cNvPr id="4" name="Platshållare för bildnummer 3"/>
          <p:cNvSpPr>
            <a:spLocks noGrp="1"/>
          </p:cNvSpPr>
          <p:nvPr>
            <p:ph type="sldNum" sz="quarter" idx="5"/>
          </p:nvPr>
        </p:nvSpPr>
        <p:spPr/>
        <p:txBody>
          <a:bodyPr/>
          <a:lstStyle/>
          <a:p>
            <a:fld id="{550DED1C-63AD-4B87-B99E-74B84218A74C}" type="slidenum">
              <a:rPr lang="sv-SE" smtClean="0"/>
              <a:t>7</a:t>
            </a:fld>
            <a:endParaRPr lang="sv-SE"/>
          </a:p>
        </p:txBody>
      </p:sp>
    </p:spTree>
    <p:extLst>
      <p:ext uri="{BB962C8B-B14F-4D97-AF65-F5344CB8AC3E}">
        <p14:creationId xmlns:p14="http://schemas.microsoft.com/office/powerpoint/2010/main" val="1131395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ltLang="sv-SE" b="1" dirty="0"/>
              <a:t>Presentationsfasen</a:t>
            </a:r>
          </a:p>
          <a:p>
            <a:r>
              <a:rPr lang="sv-SE" altLang="sv-SE" sz="1200" dirty="0"/>
              <a:t>Om du har gjort rätt analys av medarbetarens behov och lyssnat aktivt så vet du vilka argument du ska välja för ett fackligt medlemskap och vad du särskilt ska redogöra för när det gäller det lokalfackliga arbetet och hur föreningen påverkar arbetsplatsen.</a:t>
            </a:r>
          </a:p>
          <a:p>
            <a:endParaRPr lang="sv-SE" altLang="sv-SE" sz="1200" dirty="0"/>
          </a:p>
          <a:p>
            <a:r>
              <a:rPr lang="sv-SE" altLang="sv-SE" sz="1200" dirty="0"/>
              <a:t>Om det exempelvis är en person som sitter på en allmän visstidsanställning eller ett vikariat så kanske du kan berätta vilken hjälp man kan få från facket gällande karriärtjänster och inkomstförsäkring.</a:t>
            </a:r>
          </a:p>
          <a:p>
            <a:endParaRPr lang="sv-SE" altLang="sv-SE" sz="120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sv-SE" altLang="sv-SE" sz="1200" dirty="0"/>
              <a:t>Om det är en person som är väldigt intresserad av lön redogör för hur föreningen arbetar med den lokala löneprocessen samt de råd och det stöd som erbjuds från Akavia lokalt och centralt (lönerådgivning) samt lönestatistik. Kort om vår lönepolitik att det är medarbetarens bidrag till verksamhetens mål och resultat ska synas i lönen och löneutvecklingen. </a:t>
            </a:r>
          </a:p>
          <a:p>
            <a:endParaRPr lang="sv-SE" altLang="sv-SE" sz="1200" dirty="0"/>
          </a:p>
          <a:p>
            <a:r>
              <a:rPr lang="sv-SE" altLang="sv-SE" sz="1200" dirty="0"/>
              <a:t>Glöm inte att lyfta fram att vi är ett förbund för akademiker. Vi är de som driver akademikers frågor och skapar bra förutsättningar för att akademiker ska ha bra villkor. De förmåner som man får (exempelvis mer än 25 </a:t>
            </a:r>
            <a:r>
              <a:rPr lang="sv-SE" altLang="sv-SE" sz="1200" dirty="0" err="1"/>
              <a:t>semesteradagar</a:t>
            </a:r>
            <a:r>
              <a:rPr lang="sv-SE" altLang="sv-SE" sz="1200" dirty="0"/>
              <a:t>,, 90-ersättning vid föräldraledighet, sjukdom, </a:t>
            </a:r>
            <a:r>
              <a:rPr lang="sv-SE" altLang="sv-SE" sz="1200" dirty="0" err="1"/>
              <a:t>tjäsntepension</a:t>
            </a:r>
            <a:r>
              <a:rPr lang="sv-SE" altLang="sv-SE" sz="1200" dirty="0"/>
              <a:t>, </a:t>
            </a:r>
            <a:r>
              <a:rPr lang="sv-SE" altLang="sv-SE" sz="1200" dirty="0" err="1"/>
              <a:t>etc</a:t>
            </a:r>
            <a:r>
              <a:rPr lang="sv-SE" altLang="sv-SE" sz="1200" dirty="0"/>
              <a:t>) får man för att akademiker har organiserat sig och förhandlat fram dessa villkor. För att få behålla dem och förhandla fram bättre villkor behöver vi organisera så många på arbetsplatsen som möjligt.</a:t>
            </a:r>
          </a:p>
          <a:p>
            <a:endParaRPr lang="sv-SE" dirty="0"/>
          </a:p>
        </p:txBody>
      </p:sp>
      <p:sp>
        <p:nvSpPr>
          <p:cNvPr id="4" name="Platshållare för bildnummer 3"/>
          <p:cNvSpPr>
            <a:spLocks noGrp="1"/>
          </p:cNvSpPr>
          <p:nvPr>
            <p:ph type="sldNum" sz="quarter" idx="5"/>
          </p:nvPr>
        </p:nvSpPr>
        <p:spPr/>
        <p:txBody>
          <a:bodyPr/>
          <a:lstStyle/>
          <a:p>
            <a:fld id="{550DED1C-63AD-4B87-B99E-74B84218A74C}" type="slidenum">
              <a:rPr lang="sv-SE" smtClean="0"/>
              <a:t>8</a:t>
            </a:fld>
            <a:endParaRPr lang="sv-SE"/>
          </a:p>
        </p:txBody>
      </p:sp>
    </p:spTree>
    <p:extLst>
      <p:ext uri="{BB962C8B-B14F-4D97-AF65-F5344CB8AC3E}">
        <p14:creationId xmlns:p14="http://schemas.microsoft.com/office/powerpoint/2010/main" val="3778162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ltLang="sv-SE" sz="1200" b="1" dirty="0"/>
              <a:t>Avslut!</a:t>
            </a:r>
          </a:p>
          <a:p>
            <a:r>
              <a:rPr lang="sv-SE" altLang="sv-SE" sz="1200" dirty="0"/>
              <a:t>Underskatta inte vikten av ett bra avslut!</a:t>
            </a:r>
          </a:p>
          <a:p>
            <a:endParaRPr lang="sv-SE" altLang="sv-SE" sz="1200" dirty="0"/>
          </a:p>
          <a:p>
            <a:r>
              <a:rPr lang="sv-SE" altLang="sv-SE" sz="1200" b="1" dirty="0"/>
              <a:t>Fråga: Vill du bli medlem i Akavia/Sacoförbund? För vi vill väldigt gärna ha dig som medlem!</a:t>
            </a:r>
          </a:p>
          <a:p>
            <a:r>
              <a:rPr lang="sv-SE" altLang="sv-SE" sz="1200" dirty="0"/>
              <a:t>Vid ett:</a:t>
            </a:r>
            <a:br>
              <a:rPr lang="sv-SE" altLang="sv-SE" sz="1200" dirty="0"/>
            </a:br>
            <a:endParaRPr lang="sv-SE" altLang="sv-SE" sz="1200" dirty="0"/>
          </a:p>
          <a:p>
            <a:r>
              <a:rPr lang="sv-SE" altLang="sv-SE" sz="1200" b="1" dirty="0"/>
              <a:t>Ja: </a:t>
            </a:r>
            <a:r>
              <a:rPr lang="sv-SE" altLang="sv-SE" sz="1200" dirty="0"/>
              <a:t>Hjälp kollegan att bli medlem. (Fråga om de redan nu vet vilket förbund de vill bli medlem i) Hjälp dem att bli medlemmar genom att tillsammans gå in via Akavia/respektive förbunds webbplats alternativt fråga om du kan skicka medlemmens namn och kontaktuppgifter till förbundet så att förbundet kan ta kontakt med medlemmen och hjälpa dem med ansökningen och svara på eventuella frågor som medarbetaren har om medlemskap, försäkringar eller a-kassa.  </a:t>
            </a:r>
          </a:p>
          <a:p>
            <a:r>
              <a:rPr lang="sv-SE" altLang="sv-SE" sz="1200" dirty="0"/>
              <a:t>Be medlemmen informera dig när de har blivit medlemmar, så du kan gå förbi med en välkomstpresent (profilprodukter).</a:t>
            </a:r>
          </a:p>
          <a:p>
            <a:endParaRPr lang="sv-SE" altLang="sv-SE" sz="1200" dirty="0"/>
          </a:p>
          <a:p>
            <a:r>
              <a:rPr lang="sv-SE" altLang="sv-SE" sz="1200" b="1" dirty="0"/>
              <a:t>Nej: </a:t>
            </a:r>
            <a:r>
              <a:rPr lang="sv-SE" altLang="sv-SE" sz="1200" b="0" dirty="0"/>
              <a:t>Ett nej är också ett avslut! Tacka för att du fick möjlighet att berätta om Akavia/medlemskap och det arbete som föreningen bedriver på arbetsplatsen. Fråga om den potentiella medlemmen skulle vara intresserad att komma på ett medlemsmöte eller en medlemsaktivet i framtiden bara för att få lite mer information om hur ni jobbar.</a:t>
            </a:r>
          </a:p>
          <a:p>
            <a:endParaRPr lang="sv-SE" altLang="sv-SE" sz="1200" b="0" dirty="0"/>
          </a:p>
          <a:p>
            <a:r>
              <a:rPr lang="sv-SE" altLang="sv-SE" sz="1200" b="1" dirty="0"/>
              <a:t>Vill tänka på saken: </a:t>
            </a:r>
            <a:r>
              <a:rPr lang="sv-SE" altLang="sv-SE" sz="1200" b="0" dirty="0"/>
              <a:t>Det går självklart bra. Fråga om medlemmen vill bli uppringd av någon på ett förbund (ombudsman eller medlemsservice) som kan berätta mer eller svara på eventuella frågor. Fråga om det går bra att du stämmer av med personen om ca en vecka och erbjud din hjälp om kollegan väljer att sedan gå med i Akavia/Sacoförbund. Fråga om kollegan skulle vara intresserad att komma på ett medlemsmöte eller en medlemsaktivet i framtiden bara för att få lite mer information om hur ni jobbar.</a:t>
            </a:r>
            <a:endParaRPr lang="sv-SE" altLang="sv-SE" sz="1200" b="1" dirty="0"/>
          </a:p>
          <a:p>
            <a:endParaRPr lang="sv-SE" altLang="sv-SE" sz="1200" b="0" dirty="0"/>
          </a:p>
          <a:p>
            <a:r>
              <a:rPr lang="sv-SE" altLang="sv-SE" sz="1200" b="1" dirty="0"/>
              <a:t>Invändningar mot ett medlemskap?</a:t>
            </a:r>
          </a:p>
          <a:p>
            <a:r>
              <a:rPr lang="sv-SE" altLang="sv-SE" sz="1200" b="0" dirty="0"/>
              <a:t>Var förberedd på invändningar. Hantera dem professionellt! Visa förståelse, förklara hur du ser på saken (känner du dig osäker, utgå från dig själv). Eventuellt gör om behovsanalysen.</a:t>
            </a:r>
          </a:p>
          <a:p>
            <a:endParaRPr lang="sv-SE" altLang="sv-SE" sz="1200" b="0" dirty="0"/>
          </a:p>
          <a:p>
            <a:endParaRPr lang="sv-SE" dirty="0"/>
          </a:p>
        </p:txBody>
      </p:sp>
      <p:sp>
        <p:nvSpPr>
          <p:cNvPr id="4" name="Platshållare för bildnummer 3"/>
          <p:cNvSpPr>
            <a:spLocks noGrp="1"/>
          </p:cNvSpPr>
          <p:nvPr>
            <p:ph type="sldNum" sz="quarter" idx="5"/>
          </p:nvPr>
        </p:nvSpPr>
        <p:spPr/>
        <p:txBody>
          <a:bodyPr/>
          <a:lstStyle/>
          <a:p>
            <a:fld id="{550DED1C-63AD-4B87-B99E-74B84218A74C}" type="slidenum">
              <a:rPr lang="sv-SE" smtClean="0"/>
              <a:t>9</a:t>
            </a:fld>
            <a:endParaRPr lang="sv-SE"/>
          </a:p>
        </p:txBody>
      </p:sp>
    </p:spTree>
    <p:extLst>
      <p:ext uri="{BB962C8B-B14F-4D97-AF65-F5344CB8AC3E}">
        <p14:creationId xmlns:p14="http://schemas.microsoft.com/office/powerpoint/2010/main" val="17249829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65125" y="407201"/>
            <a:ext cx="9007475" cy="1522267"/>
          </a:xfrm>
        </p:spPr>
        <p:txBody>
          <a:bodyPr anchor="t" anchorCtr="0"/>
          <a:lstStyle>
            <a:lvl1pPr algn="l">
              <a:defRPr sz="5400">
                <a:solidFill>
                  <a:schemeClr val="bg1"/>
                </a:solidFill>
              </a:defRPr>
            </a:lvl1pPr>
          </a:lstStyle>
          <a:p>
            <a:r>
              <a:rPr lang="sv-SE" dirty="0"/>
              <a:t>Titel, 54pt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65125" y="2524125"/>
            <a:ext cx="9007475" cy="466725"/>
          </a:xfrm>
        </p:spPr>
        <p:txBody>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ÅÅÅÅ/MM/DD, 32pt</a:t>
            </a:r>
          </a:p>
        </p:txBody>
      </p:sp>
      <p:sp>
        <p:nvSpPr>
          <p:cNvPr id="10" name="Platshållare för text 9">
            <a:extLst>
              <a:ext uri="{FF2B5EF4-FFF2-40B4-BE49-F238E27FC236}">
                <a16:creationId xmlns:a16="http://schemas.microsoft.com/office/drawing/2014/main" id="{84676846-0C69-4C47-A06D-4E0D32AEA16F}"/>
              </a:ext>
            </a:extLst>
          </p:cNvPr>
          <p:cNvSpPr>
            <a:spLocks noGrp="1"/>
          </p:cNvSpPr>
          <p:nvPr>
            <p:ph type="body" sz="quarter" idx="10" hasCustomPrompt="1"/>
          </p:nvPr>
        </p:nvSpPr>
        <p:spPr>
          <a:xfrm>
            <a:off x="365125" y="3086100"/>
            <a:ext cx="9007475" cy="466725"/>
          </a:xfrm>
        </p:spPr>
        <p:txBody>
          <a:bodyPr/>
          <a:lstStyle>
            <a:lvl1pPr marL="0" indent="0">
              <a:buFontTx/>
              <a:buNone/>
              <a:defRPr>
                <a:solidFill>
                  <a:schemeClr val="accent4"/>
                </a:solidFill>
              </a:defRPr>
            </a:lvl1pPr>
            <a:lvl2pPr marL="5148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sv-SE" dirty="0"/>
              <a:t>Förnamn Efternamn, Titel, 32pt</a:t>
            </a:r>
          </a:p>
        </p:txBody>
      </p:sp>
      <p:pic>
        <p:nvPicPr>
          <p:cNvPr id="12" name="Bildobjekt 11">
            <a:extLst>
              <a:ext uri="{FF2B5EF4-FFF2-40B4-BE49-F238E27FC236}">
                <a16:creationId xmlns:a16="http://schemas.microsoft.com/office/drawing/2014/main" id="{5C495190-66C4-406E-B42C-6FBF95962E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180955" y="6107618"/>
            <a:ext cx="1645920" cy="355092"/>
          </a:xfrm>
          <a:prstGeom prst="rect">
            <a:avLst/>
          </a:prstGeom>
        </p:spPr>
      </p:pic>
      <p:pic>
        <p:nvPicPr>
          <p:cNvPr id="20" name="Bildobjekt 19">
            <a:extLst>
              <a:ext uri="{FF2B5EF4-FFF2-40B4-BE49-F238E27FC236}">
                <a16:creationId xmlns:a16="http://schemas.microsoft.com/office/drawing/2014/main" id="{F9962BAE-18E7-43E5-8EB5-A50BD8A466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8604030" y="222504"/>
            <a:ext cx="2330196" cy="6412992"/>
          </a:xfrm>
          <a:prstGeom prst="rect">
            <a:avLst/>
          </a:prstGeom>
        </p:spPr>
      </p:pic>
    </p:spTree>
    <p:extLst>
      <p:ext uri="{BB962C8B-B14F-4D97-AF65-F5344CB8AC3E}">
        <p14:creationId xmlns:p14="http://schemas.microsoft.com/office/powerpoint/2010/main" val="3739352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xt och bild vit logo">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365125" y="407201"/>
            <a:ext cx="5730874" cy="504825"/>
          </a:xfrm>
        </p:spPr>
        <p:txBody>
          <a:bodyPr/>
          <a:lstStyle>
            <a:lvl1pPr>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a:xfrm>
            <a:off x="365125" y="993775"/>
            <a:ext cx="5730875" cy="576263"/>
          </a:xfrm>
        </p:spPr>
        <p:txBody>
          <a:bodyPr/>
          <a:lstStyle>
            <a:lvl1pPr marL="0" indent="0">
              <a:buFontTx/>
              <a:buNone/>
              <a:defRPr sz="2800">
                <a:solidFill>
                  <a:schemeClr val="tx2"/>
                </a:solidFill>
              </a:defRPr>
            </a:lvl1pPr>
          </a:lstStyle>
          <a:p>
            <a:pPr lvl="0"/>
            <a:r>
              <a:rPr lang="sv-SE" dirty="0"/>
              <a:t>Underrubrik, 28pt</a:t>
            </a:r>
          </a:p>
        </p:txBody>
      </p:sp>
      <p:sp>
        <p:nvSpPr>
          <p:cNvPr id="22" name="Platshållare för text 21">
            <a:extLst>
              <a:ext uri="{FF2B5EF4-FFF2-40B4-BE49-F238E27FC236}">
                <a16:creationId xmlns:a16="http://schemas.microsoft.com/office/drawing/2014/main" id="{9C38F87F-9227-4456-B8D0-72C76EB4579E}"/>
              </a:ext>
            </a:extLst>
          </p:cNvPr>
          <p:cNvSpPr>
            <a:spLocks noGrp="1"/>
          </p:cNvSpPr>
          <p:nvPr>
            <p:ph type="body" sz="quarter" idx="11" hasCustomPrompt="1"/>
          </p:nvPr>
        </p:nvSpPr>
        <p:spPr>
          <a:xfrm>
            <a:off x="365125" y="1990726"/>
            <a:ext cx="5730874" cy="3543300"/>
          </a:xfrm>
        </p:spPr>
        <p:txBody>
          <a:body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sp>
        <p:nvSpPr>
          <p:cNvPr id="26" name="Platshållare för bild 25">
            <a:extLst>
              <a:ext uri="{FF2B5EF4-FFF2-40B4-BE49-F238E27FC236}">
                <a16:creationId xmlns:a16="http://schemas.microsoft.com/office/drawing/2014/main" id="{28BBEBFD-9041-4D3E-BCBC-2003EE8BBAA3}"/>
              </a:ext>
            </a:extLst>
          </p:cNvPr>
          <p:cNvSpPr>
            <a:spLocks noGrp="1"/>
          </p:cNvSpPr>
          <p:nvPr>
            <p:ph type="pic" sz="quarter" idx="13" hasCustomPrompt="1"/>
          </p:nvPr>
        </p:nvSpPr>
        <p:spPr>
          <a:xfrm>
            <a:off x="6792000" y="0"/>
            <a:ext cx="5400000" cy="6858000"/>
          </a:xfrm>
          <a:solidFill>
            <a:schemeClr val="tx2">
              <a:lumMod val="20000"/>
              <a:lumOff val="80000"/>
            </a:schemeClr>
          </a:solidFill>
        </p:spPr>
        <p:txBody>
          <a:bodyPr tIns="180000"/>
          <a:lstStyle>
            <a:lvl1pPr marL="0" indent="0" algn="ctr">
              <a:buFontTx/>
              <a:buNone/>
              <a:defRPr sz="1800"/>
            </a:lvl1pPr>
          </a:lstStyle>
          <a:p>
            <a:r>
              <a:rPr lang="sv-SE" dirty="0"/>
              <a:t>Klicka på ikonen för att lägga till bild</a:t>
            </a:r>
          </a:p>
        </p:txBody>
      </p:sp>
      <p:sp>
        <p:nvSpPr>
          <p:cNvPr id="3" name="Platshållare för datum 2">
            <a:extLst>
              <a:ext uri="{FF2B5EF4-FFF2-40B4-BE49-F238E27FC236}">
                <a16:creationId xmlns:a16="http://schemas.microsoft.com/office/drawing/2014/main" id="{998C5F53-3C99-465F-A9DC-9C5A34F97BF0}"/>
              </a:ext>
            </a:extLst>
          </p:cNvPr>
          <p:cNvSpPr>
            <a:spLocks noGrp="1"/>
          </p:cNvSpPr>
          <p:nvPr>
            <p:ph type="dt" sz="half" idx="14"/>
          </p:nvPr>
        </p:nvSpPr>
        <p:spPr/>
        <p:txBody>
          <a:bodyPr/>
          <a:lstStyle/>
          <a:p>
            <a:r>
              <a:rPr lang="sv-SE"/>
              <a:t>2020-05-27</a:t>
            </a:r>
            <a:endParaRPr lang="sv-SE" dirty="0"/>
          </a:p>
        </p:txBody>
      </p:sp>
      <p:sp>
        <p:nvSpPr>
          <p:cNvPr id="4" name="Platshållare för sidfot 3">
            <a:extLst>
              <a:ext uri="{FF2B5EF4-FFF2-40B4-BE49-F238E27FC236}">
                <a16:creationId xmlns:a16="http://schemas.microsoft.com/office/drawing/2014/main" id="{BEA1FA90-33A7-4D62-BF11-7BCD5438D127}"/>
              </a:ext>
            </a:extLst>
          </p:cNvPr>
          <p:cNvSpPr>
            <a:spLocks noGrp="1"/>
          </p:cNvSpPr>
          <p:nvPr>
            <p:ph type="ftr" sz="quarter" idx="15"/>
          </p:nvPr>
        </p:nvSpPr>
        <p:spPr/>
        <p:txBody>
          <a:bodyPr/>
          <a:lstStyle/>
          <a:p>
            <a:r>
              <a:rPr lang="sv-SE"/>
              <a:t>Sidfot</a:t>
            </a:r>
            <a:endParaRPr lang="sv-SE" dirty="0"/>
          </a:p>
        </p:txBody>
      </p:sp>
      <p:sp>
        <p:nvSpPr>
          <p:cNvPr id="5" name="Platshållare för bildnummer 4">
            <a:extLst>
              <a:ext uri="{FF2B5EF4-FFF2-40B4-BE49-F238E27FC236}">
                <a16:creationId xmlns:a16="http://schemas.microsoft.com/office/drawing/2014/main" id="{3D665792-A660-4BC1-B961-AD0D4384A6F1}"/>
              </a:ext>
            </a:extLst>
          </p:cNvPr>
          <p:cNvSpPr>
            <a:spLocks noGrp="1"/>
          </p:cNvSpPr>
          <p:nvPr>
            <p:ph type="sldNum" sz="quarter" idx="16"/>
          </p:nvPr>
        </p:nvSpPr>
        <p:spPr/>
        <p:txBody>
          <a:bodyPr/>
          <a:lstStyle/>
          <a:p>
            <a:fld id="{AE086683-F536-42AB-ABBC-F4803DFE8DBC}" type="slidenum">
              <a:rPr lang="sv-SE" smtClean="0"/>
              <a:pPr/>
              <a:t>‹#›</a:t>
            </a:fld>
            <a:endParaRPr lang="sv-SE" dirty="0"/>
          </a:p>
        </p:txBody>
      </p:sp>
      <p:sp>
        <p:nvSpPr>
          <p:cNvPr id="7" name="Platshållare för text 6">
            <a:extLst>
              <a:ext uri="{FF2B5EF4-FFF2-40B4-BE49-F238E27FC236}">
                <a16:creationId xmlns:a16="http://schemas.microsoft.com/office/drawing/2014/main" id="{6C81C828-BCBA-47AB-8522-17CECA6F7555}"/>
              </a:ext>
            </a:extLst>
          </p:cNvPr>
          <p:cNvSpPr>
            <a:spLocks noGrp="1"/>
          </p:cNvSpPr>
          <p:nvPr>
            <p:ph type="body" sz="quarter" idx="17" hasCustomPrompt="1"/>
          </p:nvPr>
        </p:nvSpPr>
        <p:spPr bwMode="black">
          <a:xfrm>
            <a:off x="11043919" y="6127622"/>
            <a:ext cx="792480" cy="527304"/>
          </a:xfrm>
          <a:blipFill>
            <a:blip r:embed="rId2">
              <a:extLst>
                <a:ext uri="{28A0092B-C50C-407E-A947-70E740481C1C}">
                  <a14:useLocalDpi xmlns:a14="http://schemas.microsoft.com/office/drawing/2010/main" val="0"/>
                </a:ext>
              </a:extLst>
            </a:blip>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2923419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 och bild svart logo">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365125" y="407201"/>
            <a:ext cx="5730874" cy="504825"/>
          </a:xfrm>
        </p:spPr>
        <p:txBody>
          <a:bodyPr/>
          <a:lstStyle>
            <a:lvl1pPr>
              <a:defRPr/>
            </a:lvl1pPr>
          </a:lstStyle>
          <a:p>
            <a:r>
              <a:rPr lang="sv-SE" dirty="0"/>
              <a:t>Rubrik, 40pt</a:t>
            </a:r>
          </a:p>
        </p:txBody>
      </p:sp>
      <p:sp>
        <p:nvSpPr>
          <p:cNvPr id="22" name="Platshållare för text 21">
            <a:extLst>
              <a:ext uri="{FF2B5EF4-FFF2-40B4-BE49-F238E27FC236}">
                <a16:creationId xmlns:a16="http://schemas.microsoft.com/office/drawing/2014/main" id="{9C38F87F-9227-4456-B8D0-72C76EB4579E}"/>
              </a:ext>
            </a:extLst>
          </p:cNvPr>
          <p:cNvSpPr>
            <a:spLocks noGrp="1"/>
          </p:cNvSpPr>
          <p:nvPr>
            <p:ph type="body" sz="quarter" idx="11" hasCustomPrompt="1"/>
          </p:nvPr>
        </p:nvSpPr>
        <p:spPr>
          <a:xfrm>
            <a:off x="365125" y="1990726"/>
            <a:ext cx="5730874" cy="3543300"/>
          </a:xfrm>
        </p:spPr>
        <p:txBody>
          <a:body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a:xfrm>
            <a:off x="365125" y="993775"/>
            <a:ext cx="5730875" cy="576263"/>
          </a:xfrm>
        </p:spPr>
        <p:txBody>
          <a:bodyPr/>
          <a:lstStyle>
            <a:lvl1pPr marL="0" indent="0">
              <a:buFontTx/>
              <a:buNone/>
              <a:defRPr sz="2800">
                <a:solidFill>
                  <a:schemeClr val="tx2"/>
                </a:solidFill>
              </a:defRPr>
            </a:lvl1pPr>
          </a:lstStyle>
          <a:p>
            <a:pPr lvl="0"/>
            <a:r>
              <a:rPr lang="sv-SE" dirty="0"/>
              <a:t>Underrubrik, 28pt</a:t>
            </a:r>
          </a:p>
        </p:txBody>
      </p:sp>
      <p:sp>
        <p:nvSpPr>
          <p:cNvPr id="26" name="Platshållare för bild 25">
            <a:extLst>
              <a:ext uri="{FF2B5EF4-FFF2-40B4-BE49-F238E27FC236}">
                <a16:creationId xmlns:a16="http://schemas.microsoft.com/office/drawing/2014/main" id="{28BBEBFD-9041-4D3E-BCBC-2003EE8BBAA3}"/>
              </a:ext>
            </a:extLst>
          </p:cNvPr>
          <p:cNvSpPr>
            <a:spLocks noGrp="1"/>
          </p:cNvSpPr>
          <p:nvPr>
            <p:ph type="pic" sz="quarter" idx="13" hasCustomPrompt="1"/>
          </p:nvPr>
        </p:nvSpPr>
        <p:spPr>
          <a:xfrm>
            <a:off x="6792002" y="0"/>
            <a:ext cx="5399999" cy="6858000"/>
          </a:xfrm>
          <a:solidFill>
            <a:schemeClr val="tx2">
              <a:lumMod val="20000"/>
              <a:lumOff val="80000"/>
            </a:schemeClr>
          </a:solidFill>
        </p:spPr>
        <p:txBody>
          <a:bodyPr tIns="180000"/>
          <a:lstStyle>
            <a:lvl1pPr marL="0" indent="0" algn="ctr">
              <a:buFontTx/>
              <a:buNone/>
              <a:defRPr sz="1800"/>
            </a:lvl1pPr>
          </a:lstStyle>
          <a:p>
            <a:r>
              <a:rPr lang="sv-SE" dirty="0"/>
              <a:t>Klicka på ikonen för att lägga till bild</a:t>
            </a:r>
          </a:p>
        </p:txBody>
      </p:sp>
      <p:sp>
        <p:nvSpPr>
          <p:cNvPr id="3" name="Platshållare för datum 2">
            <a:extLst>
              <a:ext uri="{FF2B5EF4-FFF2-40B4-BE49-F238E27FC236}">
                <a16:creationId xmlns:a16="http://schemas.microsoft.com/office/drawing/2014/main" id="{998C5F53-3C99-465F-A9DC-9C5A34F97BF0}"/>
              </a:ext>
            </a:extLst>
          </p:cNvPr>
          <p:cNvSpPr>
            <a:spLocks noGrp="1"/>
          </p:cNvSpPr>
          <p:nvPr>
            <p:ph type="dt" sz="half" idx="14"/>
          </p:nvPr>
        </p:nvSpPr>
        <p:spPr/>
        <p:txBody>
          <a:bodyPr/>
          <a:lstStyle/>
          <a:p>
            <a:r>
              <a:rPr lang="sv-SE"/>
              <a:t>2020-05-27</a:t>
            </a:r>
            <a:endParaRPr lang="sv-SE" dirty="0"/>
          </a:p>
        </p:txBody>
      </p:sp>
      <p:sp>
        <p:nvSpPr>
          <p:cNvPr id="4" name="Platshållare för sidfot 3">
            <a:extLst>
              <a:ext uri="{FF2B5EF4-FFF2-40B4-BE49-F238E27FC236}">
                <a16:creationId xmlns:a16="http://schemas.microsoft.com/office/drawing/2014/main" id="{BEA1FA90-33A7-4D62-BF11-7BCD5438D127}"/>
              </a:ext>
            </a:extLst>
          </p:cNvPr>
          <p:cNvSpPr>
            <a:spLocks noGrp="1"/>
          </p:cNvSpPr>
          <p:nvPr>
            <p:ph type="ftr" sz="quarter" idx="15"/>
          </p:nvPr>
        </p:nvSpPr>
        <p:spPr/>
        <p:txBody>
          <a:bodyPr/>
          <a:lstStyle/>
          <a:p>
            <a:r>
              <a:rPr lang="sv-SE"/>
              <a:t>Sidfot</a:t>
            </a:r>
            <a:endParaRPr lang="sv-SE" dirty="0"/>
          </a:p>
        </p:txBody>
      </p:sp>
      <p:sp>
        <p:nvSpPr>
          <p:cNvPr id="5" name="Platshållare för bildnummer 4">
            <a:extLst>
              <a:ext uri="{FF2B5EF4-FFF2-40B4-BE49-F238E27FC236}">
                <a16:creationId xmlns:a16="http://schemas.microsoft.com/office/drawing/2014/main" id="{3D665792-A660-4BC1-B961-AD0D4384A6F1}"/>
              </a:ext>
            </a:extLst>
          </p:cNvPr>
          <p:cNvSpPr>
            <a:spLocks noGrp="1"/>
          </p:cNvSpPr>
          <p:nvPr>
            <p:ph type="sldNum" sz="quarter" idx="16"/>
          </p:nvPr>
        </p:nvSpPr>
        <p:spPr/>
        <p:txBody>
          <a:bodyPr/>
          <a:lstStyle/>
          <a:p>
            <a:fld id="{AE086683-F536-42AB-ABBC-F4803DFE8DBC}" type="slidenum">
              <a:rPr lang="sv-SE" smtClean="0"/>
              <a:pPr/>
              <a:t>‹#›</a:t>
            </a:fld>
            <a:endParaRPr lang="sv-SE" dirty="0"/>
          </a:p>
        </p:txBody>
      </p:sp>
      <p:sp>
        <p:nvSpPr>
          <p:cNvPr id="7" name="Platshållare för text 6">
            <a:extLst>
              <a:ext uri="{FF2B5EF4-FFF2-40B4-BE49-F238E27FC236}">
                <a16:creationId xmlns:a16="http://schemas.microsoft.com/office/drawing/2014/main" id="{6C81C828-BCBA-47AB-8522-17CECA6F7555}"/>
              </a:ext>
            </a:extLst>
          </p:cNvPr>
          <p:cNvSpPr>
            <a:spLocks noGrp="1"/>
          </p:cNvSpPr>
          <p:nvPr>
            <p:ph type="body" sz="quarter" idx="17" hasCustomPrompt="1"/>
          </p:nvPr>
        </p:nvSpPr>
        <p:spPr>
          <a:xfrm>
            <a:off x="11043919" y="6127622"/>
            <a:ext cx="792480" cy="527304"/>
          </a:xfrm>
          <a:blipFill>
            <a:blip r:embed="rId2">
              <a:extLst>
                <a:ext uri="{28A0092B-C50C-407E-A947-70E740481C1C}">
                  <a14:useLocalDpi xmlns:a14="http://schemas.microsoft.com/office/drawing/2010/main" val="0"/>
                </a:ext>
              </a:extLst>
            </a:blip>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1490754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xt, helbild och box vit logo">
    <p:spTree>
      <p:nvGrpSpPr>
        <p:cNvPr id="1" name=""/>
        <p:cNvGrpSpPr/>
        <p:nvPr/>
      </p:nvGrpSpPr>
      <p:grpSpPr>
        <a:xfrm>
          <a:off x="0" y="0"/>
          <a:ext cx="0" cy="0"/>
          <a:chOff x="0" y="0"/>
          <a:chExt cx="0" cy="0"/>
        </a:xfrm>
      </p:grpSpPr>
      <p:sp>
        <p:nvSpPr>
          <p:cNvPr id="26" name="Platshållare för bild 25">
            <a:extLst>
              <a:ext uri="{FF2B5EF4-FFF2-40B4-BE49-F238E27FC236}">
                <a16:creationId xmlns:a16="http://schemas.microsoft.com/office/drawing/2014/main" id="{28BBEBFD-9041-4D3E-BCBC-2003EE8BBAA3}"/>
              </a:ext>
            </a:extLst>
          </p:cNvPr>
          <p:cNvSpPr>
            <a:spLocks noGrp="1"/>
          </p:cNvSpPr>
          <p:nvPr>
            <p:ph type="pic" sz="quarter" idx="13" hasCustomPrompt="1"/>
          </p:nvPr>
        </p:nvSpPr>
        <p:spPr>
          <a:xfrm>
            <a:off x="0" y="0"/>
            <a:ext cx="12193200" cy="6858000"/>
          </a:xfrm>
          <a:solidFill>
            <a:schemeClr val="tx2">
              <a:lumMod val="20000"/>
              <a:lumOff val="80000"/>
            </a:schemeClr>
          </a:solidFill>
        </p:spPr>
        <p:txBody>
          <a:bodyPr tIns="180000"/>
          <a:lstStyle>
            <a:lvl1pPr marL="0" indent="0" algn="ctr">
              <a:buFontTx/>
              <a:buNone/>
              <a:defRPr sz="1800">
                <a:solidFill>
                  <a:schemeClr val="bg1"/>
                </a:solidFill>
              </a:defRPr>
            </a:lvl1pPr>
          </a:lstStyle>
          <a:p>
            <a:r>
              <a:rPr lang="sv-SE" dirty="0"/>
              <a:t>Klicka på ikonen för att lägga till bild</a:t>
            </a:r>
          </a:p>
        </p:txBody>
      </p:sp>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365125" y="407201"/>
            <a:ext cx="5730874" cy="504825"/>
          </a:xfrm>
        </p:spPr>
        <p:txBody>
          <a:bodyPr/>
          <a:lstStyle>
            <a:lvl1pPr>
              <a:defRPr>
                <a:solidFill>
                  <a:schemeClr val="bg1"/>
                </a:solidFill>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a:xfrm>
            <a:off x="365125" y="993775"/>
            <a:ext cx="5730875" cy="576263"/>
          </a:xfrm>
        </p:spPr>
        <p:txBody>
          <a:bodyPr/>
          <a:lstStyle>
            <a:lvl1pPr marL="0" indent="0">
              <a:buFontTx/>
              <a:buNone/>
              <a:defRPr sz="2800">
                <a:solidFill>
                  <a:schemeClr val="tx2"/>
                </a:solidFill>
              </a:defRPr>
            </a:lvl1pPr>
          </a:lstStyle>
          <a:p>
            <a:pPr lvl="0"/>
            <a:r>
              <a:rPr lang="sv-SE" dirty="0"/>
              <a:t>Underrubrik, 28pt</a:t>
            </a:r>
          </a:p>
        </p:txBody>
      </p:sp>
      <p:sp>
        <p:nvSpPr>
          <p:cNvPr id="22" name="Platshållare för text 21">
            <a:extLst>
              <a:ext uri="{FF2B5EF4-FFF2-40B4-BE49-F238E27FC236}">
                <a16:creationId xmlns:a16="http://schemas.microsoft.com/office/drawing/2014/main" id="{9C38F87F-9227-4456-B8D0-72C76EB4579E}"/>
              </a:ext>
            </a:extLst>
          </p:cNvPr>
          <p:cNvSpPr>
            <a:spLocks noGrp="1"/>
          </p:cNvSpPr>
          <p:nvPr>
            <p:ph type="body" sz="quarter" idx="11" hasCustomPrompt="1"/>
          </p:nvPr>
        </p:nvSpPr>
        <p:spPr>
          <a:xfrm>
            <a:off x="365125" y="1990726"/>
            <a:ext cx="5730874" cy="35433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sp>
        <p:nvSpPr>
          <p:cNvPr id="3" name="Platshållare för datum 2">
            <a:extLst>
              <a:ext uri="{FF2B5EF4-FFF2-40B4-BE49-F238E27FC236}">
                <a16:creationId xmlns:a16="http://schemas.microsoft.com/office/drawing/2014/main" id="{998C5F53-3C99-465F-A9DC-9C5A34F97BF0}"/>
              </a:ext>
            </a:extLst>
          </p:cNvPr>
          <p:cNvSpPr>
            <a:spLocks noGrp="1"/>
          </p:cNvSpPr>
          <p:nvPr>
            <p:ph type="dt" sz="half" idx="14"/>
          </p:nvPr>
        </p:nvSpPr>
        <p:spPr/>
        <p:txBody>
          <a:bodyPr/>
          <a:lstStyle>
            <a:lvl1pPr>
              <a:defRPr>
                <a:solidFill>
                  <a:schemeClr val="bg1"/>
                </a:solidFill>
              </a:defRPr>
            </a:lvl1pPr>
          </a:lstStyle>
          <a:p>
            <a:r>
              <a:rPr lang="sv-SE"/>
              <a:t>2020-05-27</a:t>
            </a:r>
            <a:endParaRPr lang="sv-SE" dirty="0"/>
          </a:p>
        </p:txBody>
      </p:sp>
      <p:sp>
        <p:nvSpPr>
          <p:cNvPr id="4" name="Platshållare för sidfot 3">
            <a:extLst>
              <a:ext uri="{FF2B5EF4-FFF2-40B4-BE49-F238E27FC236}">
                <a16:creationId xmlns:a16="http://schemas.microsoft.com/office/drawing/2014/main" id="{BEA1FA90-33A7-4D62-BF11-7BCD5438D127}"/>
              </a:ext>
            </a:extLst>
          </p:cNvPr>
          <p:cNvSpPr>
            <a:spLocks noGrp="1"/>
          </p:cNvSpPr>
          <p:nvPr>
            <p:ph type="ftr" sz="quarter" idx="15"/>
          </p:nvPr>
        </p:nvSpPr>
        <p:spPr/>
        <p:txBody>
          <a:bodyPr/>
          <a:lstStyle>
            <a:lvl1pPr>
              <a:defRPr>
                <a:solidFill>
                  <a:schemeClr val="bg1"/>
                </a:solidFill>
              </a:defRPr>
            </a:lvl1pPr>
          </a:lstStyle>
          <a:p>
            <a:r>
              <a:rPr lang="sv-SE"/>
              <a:t>Sidfot</a:t>
            </a:r>
            <a:endParaRPr lang="sv-SE" dirty="0"/>
          </a:p>
        </p:txBody>
      </p:sp>
      <p:sp>
        <p:nvSpPr>
          <p:cNvPr id="5" name="Platshållare för bildnummer 4">
            <a:extLst>
              <a:ext uri="{FF2B5EF4-FFF2-40B4-BE49-F238E27FC236}">
                <a16:creationId xmlns:a16="http://schemas.microsoft.com/office/drawing/2014/main" id="{3D665792-A660-4BC1-B961-AD0D4384A6F1}"/>
              </a:ext>
            </a:extLst>
          </p:cNvPr>
          <p:cNvSpPr>
            <a:spLocks noGrp="1"/>
          </p:cNvSpPr>
          <p:nvPr>
            <p:ph type="sldNum" sz="quarter" idx="16"/>
          </p:nvPr>
        </p:nvSpPr>
        <p:spPr/>
        <p:txBody>
          <a:bodyPr/>
          <a:lstStyle>
            <a:lvl1pPr>
              <a:defRPr>
                <a:solidFill>
                  <a:schemeClr val="bg1"/>
                </a:solidFill>
              </a:defRPr>
            </a:lvl1pPr>
          </a:lstStyle>
          <a:p>
            <a:fld id="{AE086683-F536-42AB-ABBC-F4803DFE8DBC}" type="slidenum">
              <a:rPr lang="sv-SE" smtClean="0"/>
              <a:pPr/>
              <a:t>‹#›</a:t>
            </a:fld>
            <a:endParaRPr lang="sv-SE" dirty="0"/>
          </a:p>
        </p:txBody>
      </p:sp>
      <p:sp>
        <p:nvSpPr>
          <p:cNvPr id="7" name="Platshållare för text 6">
            <a:extLst>
              <a:ext uri="{FF2B5EF4-FFF2-40B4-BE49-F238E27FC236}">
                <a16:creationId xmlns:a16="http://schemas.microsoft.com/office/drawing/2014/main" id="{6C81C828-BCBA-47AB-8522-17CECA6F7555}"/>
              </a:ext>
            </a:extLst>
          </p:cNvPr>
          <p:cNvSpPr>
            <a:spLocks noGrp="1"/>
          </p:cNvSpPr>
          <p:nvPr>
            <p:ph type="body" sz="quarter" idx="17" hasCustomPrompt="1"/>
          </p:nvPr>
        </p:nvSpPr>
        <p:spPr bwMode="black">
          <a:xfrm>
            <a:off x="11043919" y="6127622"/>
            <a:ext cx="792480" cy="527304"/>
          </a:xfrm>
          <a:blipFill>
            <a:blip r:embed="rId2">
              <a:extLst>
                <a:ext uri="{28A0092B-C50C-407E-A947-70E740481C1C}">
                  <a14:useLocalDpi xmlns:a14="http://schemas.microsoft.com/office/drawing/2010/main" val="0"/>
                </a:ext>
              </a:extLst>
            </a:blip>
            <a:stretch>
              <a:fillRect/>
            </a:stretch>
          </a:blipFill>
        </p:spPr>
        <p:txBody>
          <a:bodyPr/>
          <a:lstStyle>
            <a:lvl1pPr marL="0" indent="0">
              <a:buFontTx/>
              <a:buNone/>
              <a:defRPr/>
            </a:lvl1pPr>
          </a:lstStyle>
          <a:p>
            <a:pPr lvl="0"/>
            <a:r>
              <a:rPr lang="sv-SE" dirty="0"/>
              <a:t> </a:t>
            </a:r>
          </a:p>
        </p:txBody>
      </p:sp>
      <p:sp>
        <p:nvSpPr>
          <p:cNvPr id="10" name="Platshållare för text 9">
            <a:extLst>
              <a:ext uri="{FF2B5EF4-FFF2-40B4-BE49-F238E27FC236}">
                <a16:creationId xmlns:a16="http://schemas.microsoft.com/office/drawing/2014/main" id="{A5493A78-44F8-4F50-A7F3-081B221BC1ED}"/>
              </a:ext>
            </a:extLst>
          </p:cNvPr>
          <p:cNvSpPr>
            <a:spLocks noGrp="1"/>
          </p:cNvSpPr>
          <p:nvPr>
            <p:ph type="body" sz="quarter" idx="18"/>
          </p:nvPr>
        </p:nvSpPr>
        <p:spPr>
          <a:xfrm>
            <a:off x="9302749" y="396875"/>
            <a:ext cx="2633708" cy="2026015"/>
          </a:xfrm>
          <a:prstGeom prst="flowChartInputOutput">
            <a:avLst/>
          </a:prstGeom>
          <a:solidFill>
            <a:schemeClr val="bg1"/>
          </a:solidFill>
        </p:spPr>
        <p:txBody>
          <a:bodyPr anchor="ctr" anchorCtr="0"/>
          <a:lstStyle>
            <a:lvl1pPr marL="0" indent="0">
              <a:buFontTx/>
              <a:buNone/>
              <a:defRPr sz="2000"/>
            </a:lvl1pPr>
          </a:lstStyle>
          <a:p>
            <a:pPr lvl="0"/>
            <a:r>
              <a:rPr lang="sv-SE"/>
              <a:t>Klicka här för att ändra format på bakgrundstexten</a:t>
            </a:r>
          </a:p>
        </p:txBody>
      </p:sp>
    </p:spTree>
    <p:extLst>
      <p:ext uri="{BB962C8B-B14F-4D97-AF65-F5344CB8AC3E}">
        <p14:creationId xmlns:p14="http://schemas.microsoft.com/office/powerpoint/2010/main" val="1113091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xt, helbild och box svart logo">
    <p:spTree>
      <p:nvGrpSpPr>
        <p:cNvPr id="1" name=""/>
        <p:cNvGrpSpPr/>
        <p:nvPr/>
      </p:nvGrpSpPr>
      <p:grpSpPr>
        <a:xfrm>
          <a:off x="0" y="0"/>
          <a:ext cx="0" cy="0"/>
          <a:chOff x="0" y="0"/>
          <a:chExt cx="0" cy="0"/>
        </a:xfrm>
      </p:grpSpPr>
      <p:sp>
        <p:nvSpPr>
          <p:cNvPr id="26" name="Platshållare för bild 25">
            <a:extLst>
              <a:ext uri="{FF2B5EF4-FFF2-40B4-BE49-F238E27FC236}">
                <a16:creationId xmlns:a16="http://schemas.microsoft.com/office/drawing/2014/main" id="{28BBEBFD-9041-4D3E-BCBC-2003EE8BBAA3}"/>
              </a:ext>
            </a:extLst>
          </p:cNvPr>
          <p:cNvSpPr>
            <a:spLocks noGrp="1"/>
          </p:cNvSpPr>
          <p:nvPr>
            <p:ph type="pic" sz="quarter" idx="13" hasCustomPrompt="1"/>
          </p:nvPr>
        </p:nvSpPr>
        <p:spPr>
          <a:xfrm>
            <a:off x="0" y="0"/>
            <a:ext cx="12193200" cy="6858000"/>
          </a:xfrm>
          <a:solidFill>
            <a:schemeClr val="tx2">
              <a:lumMod val="20000"/>
              <a:lumOff val="80000"/>
            </a:schemeClr>
          </a:solidFill>
        </p:spPr>
        <p:txBody>
          <a:bodyPr tIns="180000"/>
          <a:lstStyle>
            <a:lvl1pPr marL="0" indent="0" algn="ctr">
              <a:buFontTx/>
              <a:buNone/>
              <a:defRPr sz="1800">
                <a:solidFill>
                  <a:schemeClr val="bg1"/>
                </a:solidFill>
              </a:defRPr>
            </a:lvl1pPr>
          </a:lstStyle>
          <a:p>
            <a:r>
              <a:rPr lang="sv-SE" dirty="0"/>
              <a:t>Klicka på ikonen för att lägga till bild</a:t>
            </a:r>
          </a:p>
        </p:txBody>
      </p:sp>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365125" y="407201"/>
            <a:ext cx="5730874" cy="504825"/>
          </a:xfrm>
        </p:spPr>
        <p:txBody>
          <a:bodyPr/>
          <a:lstStyle>
            <a:lvl1pPr>
              <a:defRPr>
                <a:solidFill>
                  <a:schemeClr val="tx1"/>
                </a:solidFill>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a:xfrm>
            <a:off x="365125" y="993775"/>
            <a:ext cx="5730875" cy="576263"/>
          </a:xfrm>
        </p:spPr>
        <p:txBody>
          <a:bodyPr/>
          <a:lstStyle>
            <a:lvl1pPr marL="0" indent="0">
              <a:buFontTx/>
              <a:buNone/>
              <a:defRPr sz="2800">
                <a:solidFill>
                  <a:schemeClr val="tx2"/>
                </a:solidFill>
              </a:defRPr>
            </a:lvl1pPr>
          </a:lstStyle>
          <a:p>
            <a:pPr lvl="0"/>
            <a:r>
              <a:rPr lang="sv-SE" dirty="0"/>
              <a:t>Underrubrik, 28pt</a:t>
            </a:r>
          </a:p>
        </p:txBody>
      </p:sp>
      <p:sp>
        <p:nvSpPr>
          <p:cNvPr id="22" name="Platshållare för text 21">
            <a:extLst>
              <a:ext uri="{FF2B5EF4-FFF2-40B4-BE49-F238E27FC236}">
                <a16:creationId xmlns:a16="http://schemas.microsoft.com/office/drawing/2014/main" id="{9C38F87F-9227-4456-B8D0-72C76EB4579E}"/>
              </a:ext>
            </a:extLst>
          </p:cNvPr>
          <p:cNvSpPr>
            <a:spLocks noGrp="1"/>
          </p:cNvSpPr>
          <p:nvPr>
            <p:ph type="body" sz="quarter" idx="11" hasCustomPrompt="1"/>
          </p:nvPr>
        </p:nvSpPr>
        <p:spPr>
          <a:xfrm>
            <a:off x="365125" y="1990726"/>
            <a:ext cx="5730874" cy="35433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sp>
        <p:nvSpPr>
          <p:cNvPr id="3" name="Platshållare för datum 2">
            <a:extLst>
              <a:ext uri="{FF2B5EF4-FFF2-40B4-BE49-F238E27FC236}">
                <a16:creationId xmlns:a16="http://schemas.microsoft.com/office/drawing/2014/main" id="{998C5F53-3C99-465F-A9DC-9C5A34F97BF0}"/>
              </a:ext>
            </a:extLst>
          </p:cNvPr>
          <p:cNvSpPr>
            <a:spLocks noGrp="1"/>
          </p:cNvSpPr>
          <p:nvPr>
            <p:ph type="dt" sz="half" idx="14"/>
          </p:nvPr>
        </p:nvSpPr>
        <p:spPr/>
        <p:txBody>
          <a:bodyPr/>
          <a:lstStyle>
            <a:lvl1pPr>
              <a:defRPr>
                <a:solidFill>
                  <a:schemeClr val="tx1"/>
                </a:solidFill>
              </a:defRPr>
            </a:lvl1pPr>
          </a:lstStyle>
          <a:p>
            <a:r>
              <a:rPr lang="sv-SE"/>
              <a:t>2020-05-27</a:t>
            </a:r>
            <a:endParaRPr lang="sv-SE" dirty="0"/>
          </a:p>
        </p:txBody>
      </p:sp>
      <p:sp>
        <p:nvSpPr>
          <p:cNvPr id="4" name="Platshållare för sidfot 3">
            <a:extLst>
              <a:ext uri="{FF2B5EF4-FFF2-40B4-BE49-F238E27FC236}">
                <a16:creationId xmlns:a16="http://schemas.microsoft.com/office/drawing/2014/main" id="{BEA1FA90-33A7-4D62-BF11-7BCD5438D127}"/>
              </a:ext>
            </a:extLst>
          </p:cNvPr>
          <p:cNvSpPr>
            <a:spLocks noGrp="1"/>
          </p:cNvSpPr>
          <p:nvPr>
            <p:ph type="ftr" sz="quarter" idx="15"/>
          </p:nvPr>
        </p:nvSpPr>
        <p:spPr/>
        <p:txBody>
          <a:bodyPr/>
          <a:lstStyle>
            <a:lvl1pPr>
              <a:defRPr>
                <a:solidFill>
                  <a:schemeClr val="tx1"/>
                </a:solidFill>
              </a:defRPr>
            </a:lvl1pPr>
          </a:lstStyle>
          <a:p>
            <a:r>
              <a:rPr lang="sv-SE"/>
              <a:t>Sidfot</a:t>
            </a:r>
            <a:endParaRPr lang="sv-SE" dirty="0"/>
          </a:p>
        </p:txBody>
      </p:sp>
      <p:sp>
        <p:nvSpPr>
          <p:cNvPr id="5" name="Platshållare för bildnummer 4">
            <a:extLst>
              <a:ext uri="{FF2B5EF4-FFF2-40B4-BE49-F238E27FC236}">
                <a16:creationId xmlns:a16="http://schemas.microsoft.com/office/drawing/2014/main" id="{3D665792-A660-4BC1-B961-AD0D4384A6F1}"/>
              </a:ext>
            </a:extLst>
          </p:cNvPr>
          <p:cNvSpPr>
            <a:spLocks noGrp="1"/>
          </p:cNvSpPr>
          <p:nvPr>
            <p:ph type="sldNum" sz="quarter" idx="16"/>
          </p:nvPr>
        </p:nvSpPr>
        <p:spPr/>
        <p:txBody>
          <a:bodyPr/>
          <a:lstStyle>
            <a:lvl1pPr>
              <a:defRPr>
                <a:solidFill>
                  <a:schemeClr val="tx1"/>
                </a:solidFill>
              </a:defRPr>
            </a:lvl1pPr>
          </a:lstStyle>
          <a:p>
            <a:fld id="{AE086683-F536-42AB-ABBC-F4803DFE8DBC}" type="slidenum">
              <a:rPr lang="sv-SE" smtClean="0"/>
              <a:pPr/>
              <a:t>‹#›</a:t>
            </a:fld>
            <a:endParaRPr lang="sv-SE" dirty="0"/>
          </a:p>
        </p:txBody>
      </p:sp>
      <p:sp>
        <p:nvSpPr>
          <p:cNvPr id="7" name="Platshållare för text 6">
            <a:extLst>
              <a:ext uri="{FF2B5EF4-FFF2-40B4-BE49-F238E27FC236}">
                <a16:creationId xmlns:a16="http://schemas.microsoft.com/office/drawing/2014/main" id="{6C81C828-BCBA-47AB-8522-17CECA6F7555}"/>
              </a:ext>
            </a:extLst>
          </p:cNvPr>
          <p:cNvSpPr>
            <a:spLocks noGrp="1"/>
          </p:cNvSpPr>
          <p:nvPr>
            <p:ph type="body" sz="quarter" idx="17" hasCustomPrompt="1"/>
          </p:nvPr>
        </p:nvSpPr>
        <p:spPr>
          <a:xfrm>
            <a:off x="11043919" y="6127622"/>
            <a:ext cx="792480" cy="527304"/>
          </a:xfrm>
          <a:blipFill>
            <a:blip r:embed="rId2">
              <a:extLst>
                <a:ext uri="{28A0092B-C50C-407E-A947-70E740481C1C}">
                  <a14:useLocalDpi xmlns:a14="http://schemas.microsoft.com/office/drawing/2010/main" val="0"/>
                </a:ext>
              </a:extLst>
            </a:blip>
            <a:stretch>
              <a:fillRect/>
            </a:stretch>
          </a:blipFill>
        </p:spPr>
        <p:txBody>
          <a:bodyPr/>
          <a:lstStyle>
            <a:lvl1pPr marL="0" indent="0">
              <a:buFontTx/>
              <a:buNone/>
              <a:defRPr/>
            </a:lvl1pPr>
          </a:lstStyle>
          <a:p>
            <a:pPr lvl="0"/>
            <a:r>
              <a:rPr lang="sv-SE" dirty="0"/>
              <a:t> </a:t>
            </a:r>
          </a:p>
        </p:txBody>
      </p:sp>
      <p:sp>
        <p:nvSpPr>
          <p:cNvPr id="10" name="Platshållare för text 9">
            <a:extLst>
              <a:ext uri="{FF2B5EF4-FFF2-40B4-BE49-F238E27FC236}">
                <a16:creationId xmlns:a16="http://schemas.microsoft.com/office/drawing/2014/main" id="{A5493A78-44F8-4F50-A7F3-081B221BC1ED}"/>
              </a:ext>
            </a:extLst>
          </p:cNvPr>
          <p:cNvSpPr>
            <a:spLocks noGrp="1"/>
          </p:cNvSpPr>
          <p:nvPr>
            <p:ph type="body" sz="quarter" idx="18"/>
          </p:nvPr>
        </p:nvSpPr>
        <p:spPr>
          <a:xfrm>
            <a:off x="9302749" y="396875"/>
            <a:ext cx="2633708" cy="2026015"/>
          </a:xfrm>
          <a:prstGeom prst="flowChartInputOutput">
            <a:avLst/>
          </a:prstGeom>
          <a:solidFill>
            <a:schemeClr val="bg1"/>
          </a:solidFill>
        </p:spPr>
        <p:txBody>
          <a:bodyPr anchor="ctr" anchorCtr="0"/>
          <a:lstStyle>
            <a:lvl1pPr marL="0" indent="0">
              <a:buFontTx/>
              <a:buNone/>
              <a:defRPr sz="2000"/>
            </a:lvl1pPr>
          </a:lstStyle>
          <a:p>
            <a:pPr lvl="0"/>
            <a:r>
              <a:rPr lang="sv-SE"/>
              <a:t>Klicka här för att ändra format på bakgrundstexten</a:t>
            </a:r>
          </a:p>
        </p:txBody>
      </p:sp>
    </p:spTree>
    <p:extLst>
      <p:ext uri="{BB962C8B-B14F-4D97-AF65-F5344CB8AC3E}">
        <p14:creationId xmlns:p14="http://schemas.microsoft.com/office/powerpoint/2010/main" val="976732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xt, helbild vit logo">
    <p:spTree>
      <p:nvGrpSpPr>
        <p:cNvPr id="1" name=""/>
        <p:cNvGrpSpPr/>
        <p:nvPr/>
      </p:nvGrpSpPr>
      <p:grpSpPr>
        <a:xfrm>
          <a:off x="0" y="0"/>
          <a:ext cx="0" cy="0"/>
          <a:chOff x="0" y="0"/>
          <a:chExt cx="0" cy="0"/>
        </a:xfrm>
      </p:grpSpPr>
      <p:sp>
        <p:nvSpPr>
          <p:cNvPr id="26" name="Platshållare för bild 25">
            <a:extLst>
              <a:ext uri="{FF2B5EF4-FFF2-40B4-BE49-F238E27FC236}">
                <a16:creationId xmlns:a16="http://schemas.microsoft.com/office/drawing/2014/main" id="{28BBEBFD-9041-4D3E-BCBC-2003EE8BBAA3}"/>
              </a:ext>
            </a:extLst>
          </p:cNvPr>
          <p:cNvSpPr>
            <a:spLocks noGrp="1"/>
          </p:cNvSpPr>
          <p:nvPr>
            <p:ph type="pic" sz="quarter" idx="13" hasCustomPrompt="1"/>
          </p:nvPr>
        </p:nvSpPr>
        <p:spPr>
          <a:xfrm>
            <a:off x="0" y="0"/>
            <a:ext cx="12193200" cy="6858000"/>
          </a:xfrm>
          <a:solidFill>
            <a:schemeClr val="tx2">
              <a:lumMod val="20000"/>
              <a:lumOff val="80000"/>
            </a:schemeClr>
          </a:solidFill>
        </p:spPr>
        <p:txBody>
          <a:bodyPr tIns="180000"/>
          <a:lstStyle>
            <a:lvl1pPr marL="0" indent="0" algn="ctr">
              <a:buFontTx/>
              <a:buNone/>
              <a:defRPr sz="1800">
                <a:solidFill>
                  <a:schemeClr val="bg1"/>
                </a:solidFill>
              </a:defRPr>
            </a:lvl1pPr>
          </a:lstStyle>
          <a:p>
            <a:r>
              <a:rPr lang="sv-SE" dirty="0"/>
              <a:t>Klicka på ikonen för att lägga till bild</a:t>
            </a:r>
          </a:p>
        </p:txBody>
      </p:sp>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365125" y="407201"/>
            <a:ext cx="11461750" cy="504825"/>
          </a:xfrm>
        </p:spPr>
        <p:txBody>
          <a:bodyPr/>
          <a:lstStyle>
            <a:lvl1pPr>
              <a:defRPr>
                <a:solidFill>
                  <a:schemeClr val="bg1"/>
                </a:solidFill>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a:xfrm>
            <a:off x="365125" y="993775"/>
            <a:ext cx="11461752" cy="576263"/>
          </a:xfrm>
        </p:spPr>
        <p:txBody>
          <a:bodyPr/>
          <a:lstStyle>
            <a:lvl1pPr marL="0" indent="0">
              <a:buFontTx/>
              <a:buNone/>
              <a:defRPr sz="2800">
                <a:solidFill>
                  <a:schemeClr val="tx2"/>
                </a:solidFill>
              </a:defRPr>
            </a:lvl1pPr>
          </a:lstStyle>
          <a:p>
            <a:pPr lvl="0"/>
            <a:r>
              <a:rPr lang="sv-SE" dirty="0"/>
              <a:t>Underrubrik, 28pt</a:t>
            </a:r>
          </a:p>
        </p:txBody>
      </p:sp>
      <p:sp>
        <p:nvSpPr>
          <p:cNvPr id="18" name="Platshållare för text 17">
            <a:extLst>
              <a:ext uri="{FF2B5EF4-FFF2-40B4-BE49-F238E27FC236}">
                <a16:creationId xmlns:a16="http://schemas.microsoft.com/office/drawing/2014/main" id="{8EF030F8-4324-49BB-835D-33866DBBC270}"/>
              </a:ext>
            </a:extLst>
          </p:cNvPr>
          <p:cNvSpPr>
            <a:spLocks noGrp="1"/>
          </p:cNvSpPr>
          <p:nvPr>
            <p:ph type="body" sz="quarter" idx="21" hasCustomPrompt="1"/>
          </p:nvPr>
        </p:nvSpPr>
        <p:spPr>
          <a:xfrm>
            <a:off x="365124" y="1990726"/>
            <a:ext cx="5544000" cy="35433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sp>
        <p:nvSpPr>
          <p:cNvPr id="21" name="Platshållare för text 20">
            <a:extLst>
              <a:ext uri="{FF2B5EF4-FFF2-40B4-BE49-F238E27FC236}">
                <a16:creationId xmlns:a16="http://schemas.microsoft.com/office/drawing/2014/main" id="{4DF5E7DD-5E24-4AA9-A972-25E1909B57B8}"/>
              </a:ext>
            </a:extLst>
          </p:cNvPr>
          <p:cNvSpPr>
            <a:spLocks noGrp="1"/>
          </p:cNvSpPr>
          <p:nvPr>
            <p:ph type="body" sz="quarter" idx="22" hasCustomPrompt="1"/>
          </p:nvPr>
        </p:nvSpPr>
        <p:spPr>
          <a:xfrm>
            <a:off x="6284838" y="1990726"/>
            <a:ext cx="5544000" cy="35433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a:p>
            <a:pPr lvl="4"/>
            <a:endParaRPr lang="sv-SE" dirty="0"/>
          </a:p>
        </p:txBody>
      </p:sp>
      <p:sp>
        <p:nvSpPr>
          <p:cNvPr id="3" name="Platshållare för datum 2">
            <a:extLst>
              <a:ext uri="{FF2B5EF4-FFF2-40B4-BE49-F238E27FC236}">
                <a16:creationId xmlns:a16="http://schemas.microsoft.com/office/drawing/2014/main" id="{998C5F53-3C99-465F-A9DC-9C5A34F97BF0}"/>
              </a:ext>
            </a:extLst>
          </p:cNvPr>
          <p:cNvSpPr>
            <a:spLocks noGrp="1"/>
          </p:cNvSpPr>
          <p:nvPr>
            <p:ph type="dt" sz="half" idx="14"/>
          </p:nvPr>
        </p:nvSpPr>
        <p:spPr/>
        <p:txBody>
          <a:bodyPr/>
          <a:lstStyle>
            <a:lvl1pPr>
              <a:defRPr>
                <a:solidFill>
                  <a:schemeClr val="bg1"/>
                </a:solidFill>
              </a:defRPr>
            </a:lvl1pPr>
          </a:lstStyle>
          <a:p>
            <a:r>
              <a:rPr lang="sv-SE"/>
              <a:t>2020-05-27</a:t>
            </a:r>
            <a:endParaRPr lang="sv-SE" dirty="0"/>
          </a:p>
        </p:txBody>
      </p:sp>
      <p:sp>
        <p:nvSpPr>
          <p:cNvPr id="4" name="Platshållare för sidfot 3">
            <a:extLst>
              <a:ext uri="{FF2B5EF4-FFF2-40B4-BE49-F238E27FC236}">
                <a16:creationId xmlns:a16="http://schemas.microsoft.com/office/drawing/2014/main" id="{BEA1FA90-33A7-4D62-BF11-7BCD5438D127}"/>
              </a:ext>
            </a:extLst>
          </p:cNvPr>
          <p:cNvSpPr>
            <a:spLocks noGrp="1"/>
          </p:cNvSpPr>
          <p:nvPr>
            <p:ph type="ftr" sz="quarter" idx="15"/>
          </p:nvPr>
        </p:nvSpPr>
        <p:spPr/>
        <p:txBody>
          <a:bodyPr/>
          <a:lstStyle>
            <a:lvl1pPr>
              <a:defRPr>
                <a:solidFill>
                  <a:schemeClr val="bg1"/>
                </a:solidFill>
              </a:defRPr>
            </a:lvl1pPr>
          </a:lstStyle>
          <a:p>
            <a:r>
              <a:rPr lang="sv-SE"/>
              <a:t>Sidfot</a:t>
            </a:r>
            <a:endParaRPr lang="sv-SE" dirty="0"/>
          </a:p>
        </p:txBody>
      </p:sp>
      <p:sp>
        <p:nvSpPr>
          <p:cNvPr id="5" name="Platshållare för bildnummer 4">
            <a:extLst>
              <a:ext uri="{FF2B5EF4-FFF2-40B4-BE49-F238E27FC236}">
                <a16:creationId xmlns:a16="http://schemas.microsoft.com/office/drawing/2014/main" id="{3D665792-A660-4BC1-B961-AD0D4384A6F1}"/>
              </a:ext>
            </a:extLst>
          </p:cNvPr>
          <p:cNvSpPr>
            <a:spLocks noGrp="1"/>
          </p:cNvSpPr>
          <p:nvPr>
            <p:ph type="sldNum" sz="quarter" idx="16"/>
          </p:nvPr>
        </p:nvSpPr>
        <p:spPr/>
        <p:txBody>
          <a:bodyPr/>
          <a:lstStyle>
            <a:lvl1pPr>
              <a:defRPr>
                <a:solidFill>
                  <a:schemeClr val="bg1"/>
                </a:solidFill>
              </a:defRPr>
            </a:lvl1pPr>
          </a:lstStyle>
          <a:p>
            <a:fld id="{AE086683-F536-42AB-ABBC-F4803DFE8DBC}" type="slidenum">
              <a:rPr lang="sv-SE" smtClean="0"/>
              <a:pPr/>
              <a:t>‹#›</a:t>
            </a:fld>
            <a:endParaRPr lang="sv-SE" dirty="0"/>
          </a:p>
        </p:txBody>
      </p:sp>
      <p:sp>
        <p:nvSpPr>
          <p:cNvPr id="28" name="Platshållare för text 27">
            <a:extLst>
              <a:ext uri="{FF2B5EF4-FFF2-40B4-BE49-F238E27FC236}">
                <a16:creationId xmlns:a16="http://schemas.microsoft.com/office/drawing/2014/main" id="{558034D6-D322-4D57-BAD2-118557BD635C}"/>
              </a:ext>
            </a:extLst>
          </p:cNvPr>
          <p:cNvSpPr>
            <a:spLocks noGrp="1"/>
          </p:cNvSpPr>
          <p:nvPr>
            <p:ph type="body" sz="quarter" idx="23" hasCustomPrompt="1"/>
          </p:nvPr>
        </p:nvSpPr>
        <p:spPr bwMode="black">
          <a:xfrm>
            <a:off x="11043919" y="6127622"/>
            <a:ext cx="792480" cy="527304"/>
          </a:xfrm>
          <a:blipFill>
            <a:blip r:embed="rId2">
              <a:extLst>
                <a:ext uri="{28A0092B-C50C-407E-A947-70E740481C1C}">
                  <a14:useLocalDpi xmlns:a14="http://schemas.microsoft.com/office/drawing/2010/main" val="0"/>
                </a:ext>
              </a:extLst>
            </a:blip>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1258849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helbild svart logo">
    <p:spTree>
      <p:nvGrpSpPr>
        <p:cNvPr id="1" name=""/>
        <p:cNvGrpSpPr/>
        <p:nvPr/>
      </p:nvGrpSpPr>
      <p:grpSpPr>
        <a:xfrm>
          <a:off x="0" y="0"/>
          <a:ext cx="0" cy="0"/>
          <a:chOff x="0" y="0"/>
          <a:chExt cx="0" cy="0"/>
        </a:xfrm>
      </p:grpSpPr>
      <p:sp>
        <p:nvSpPr>
          <p:cNvPr id="26" name="Platshållare för bild 25">
            <a:extLst>
              <a:ext uri="{FF2B5EF4-FFF2-40B4-BE49-F238E27FC236}">
                <a16:creationId xmlns:a16="http://schemas.microsoft.com/office/drawing/2014/main" id="{28BBEBFD-9041-4D3E-BCBC-2003EE8BBAA3}"/>
              </a:ext>
            </a:extLst>
          </p:cNvPr>
          <p:cNvSpPr>
            <a:spLocks noGrp="1"/>
          </p:cNvSpPr>
          <p:nvPr>
            <p:ph type="pic" sz="quarter" idx="13" hasCustomPrompt="1"/>
          </p:nvPr>
        </p:nvSpPr>
        <p:spPr>
          <a:xfrm>
            <a:off x="0" y="0"/>
            <a:ext cx="12193200" cy="6858000"/>
          </a:xfrm>
          <a:solidFill>
            <a:schemeClr val="tx2">
              <a:lumMod val="20000"/>
              <a:lumOff val="80000"/>
            </a:schemeClr>
          </a:solidFill>
        </p:spPr>
        <p:txBody>
          <a:bodyPr tIns="180000"/>
          <a:lstStyle>
            <a:lvl1pPr marL="0" indent="0" algn="ctr">
              <a:buFontTx/>
              <a:buNone/>
              <a:defRPr sz="1800">
                <a:solidFill>
                  <a:schemeClr val="bg1"/>
                </a:solidFill>
              </a:defRPr>
            </a:lvl1pPr>
          </a:lstStyle>
          <a:p>
            <a:r>
              <a:rPr lang="sv-SE" dirty="0"/>
              <a:t>Klicka på ikonen för att lägga till bild</a:t>
            </a:r>
          </a:p>
        </p:txBody>
      </p:sp>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365125" y="407201"/>
            <a:ext cx="11461750" cy="504825"/>
          </a:xfrm>
        </p:spPr>
        <p:txBody>
          <a:bodyPr/>
          <a:lstStyle>
            <a:lvl1pPr>
              <a:defRPr>
                <a:solidFill>
                  <a:schemeClr val="tx1"/>
                </a:solidFill>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a:xfrm>
            <a:off x="365125" y="993775"/>
            <a:ext cx="11461752" cy="576263"/>
          </a:xfrm>
        </p:spPr>
        <p:txBody>
          <a:bodyPr/>
          <a:lstStyle>
            <a:lvl1pPr marL="0" indent="0">
              <a:buFontTx/>
              <a:buNone/>
              <a:defRPr sz="2800">
                <a:solidFill>
                  <a:schemeClr val="tx2"/>
                </a:solidFill>
              </a:defRPr>
            </a:lvl1pPr>
          </a:lstStyle>
          <a:p>
            <a:pPr lvl="0"/>
            <a:r>
              <a:rPr lang="sv-SE" dirty="0"/>
              <a:t>Underrubrik, 28pt</a:t>
            </a:r>
          </a:p>
        </p:txBody>
      </p:sp>
      <p:sp>
        <p:nvSpPr>
          <p:cNvPr id="18" name="Platshållare för text 17">
            <a:extLst>
              <a:ext uri="{FF2B5EF4-FFF2-40B4-BE49-F238E27FC236}">
                <a16:creationId xmlns:a16="http://schemas.microsoft.com/office/drawing/2014/main" id="{8EF030F8-4324-49BB-835D-33866DBBC270}"/>
              </a:ext>
            </a:extLst>
          </p:cNvPr>
          <p:cNvSpPr>
            <a:spLocks noGrp="1"/>
          </p:cNvSpPr>
          <p:nvPr>
            <p:ph type="body" sz="quarter" idx="21" hasCustomPrompt="1"/>
          </p:nvPr>
        </p:nvSpPr>
        <p:spPr>
          <a:xfrm>
            <a:off x="365124" y="1990726"/>
            <a:ext cx="5544000" cy="35433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sp>
        <p:nvSpPr>
          <p:cNvPr id="21" name="Platshållare för text 20">
            <a:extLst>
              <a:ext uri="{FF2B5EF4-FFF2-40B4-BE49-F238E27FC236}">
                <a16:creationId xmlns:a16="http://schemas.microsoft.com/office/drawing/2014/main" id="{4DF5E7DD-5E24-4AA9-A972-25E1909B57B8}"/>
              </a:ext>
            </a:extLst>
          </p:cNvPr>
          <p:cNvSpPr>
            <a:spLocks noGrp="1"/>
          </p:cNvSpPr>
          <p:nvPr>
            <p:ph type="body" sz="quarter" idx="22" hasCustomPrompt="1"/>
          </p:nvPr>
        </p:nvSpPr>
        <p:spPr>
          <a:xfrm>
            <a:off x="6284838" y="1990726"/>
            <a:ext cx="5544000" cy="35433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a:p>
            <a:pPr lvl="4"/>
            <a:endParaRPr lang="sv-SE" dirty="0"/>
          </a:p>
        </p:txBody>
      </p:sp>
      <p:sp>
        <p:nvSpPr>
          <p:cNvPr id="28" name="Platshållare för text 27">
            <a:extLst>
              <a:ext uri="{FF2B5EF4-FFF2-40B4-BE49-F238E27FC236}">
                <a16:creationId xmlns:a16="http://schemas.microsoft.com/office/drawing/2014/main" id="{558034D6-D322-4D57-BAD2-118557BD635C}"/>
              </a:ext>
            </a:extLst>
          </p:cNvPr>
          <p:cNvSpPr>
            <a:spLocks noGrp="1"/>
          </p:cNvSpPr>
          <p:nvPr>
            <p:ph type="body" sz="quarter" idx="23" hasCustomPrompt="1"/>
          </p:nvPr>
        </p:nvSpPr>
        <p:spPr>
          <a:xfrm>
            <a:off x="11043919" y="6127622"/>
            <a:ext cx="792480" cy="527304"/>
          </a:xfrm>
          <a:blipFill>
            <a:blip r:embed="rId2">
              <a:extLst>
                <a:ext uri="{28A0092B-C50C-407E-A947-70E740481C1C}">
                  <a14:useLocalDpi xmlns:a14="http://schemas.microsoft.com/office/drawing/2010/main" val="0"/>
                </a:ext>
              </a:extLst>
            </a:blip>
            <a:stretch>
              <a:fillRect/>
            </a:stretch>
          </a:blipFill>
        </p:spPr>
        <p:txBody>
          <a:bodyPr/>
          <a:lstStyle>
            <a:lvl1pPr marL="0" indent="0">
              <a:buFontTx/>
              <a:buNone/>
              <a:defRPr/>
            </a:lvl1pPr>
          </a:lstStyle>
          <a:p>
            <a:pPr lvl="0"/>
            <a:r>
              <a:rPr lang="sv-SE" dirty="0"/>
              <a:t> </a:t>
            </a:r>
          </a:p>
        </p:txBody>
      </p:sp>
      <p:sp>
        <p:nvSpPr>
          <p:cNvPr id="6" name="Platshållare för datum 5">
            <a:extLst>
              <a:ext uri="{FF2B5EF4-FFF2-40B4-BE49-F238E27FC236}">
                <a16:creationId xmlns:a16="http://schemas.microsoft.com/office/drawing/2014/main" id="{B318D375-C915-4E93-96DB-447E82232D64}"/>
              </a:ext>
            </a:extLst>
          </p:cNvPr>
          <p:cNvSpPr>
            <a:spLocks noGrp="1"/>
          </p:cNvSpPr>
          <p:nvPr>
            <p:ph type="dt" sz="half" idx="24"/>
          </p:nvPr>
        </p:nvSpPr>
        <p:spPr/>
        <p:txBody>
          <a:bodyPr/>
          <a:lstStyle/>
          <a:p>
            <a:r>
              <a:rPr lang="sv-SE"/>
              <a:t>2020-05-27</a:t>
            </a:r>
            <a:endParaRPr lang="sv-SE" dirty="0"/>
          </a:p>
        </p:txBody>
      </p:sp>
      <p:sp>
        <p:nvSpPr>
          <p:cNvPr id="7" name="Platshållare för sidfot 6">
            <a:extLst>
              <a:ext uri="{FF2B5EF4-FFF2-40B4-BE49-F238E27FC236}">
                <a16:creationId xmlns:a16="http://schemas.microsoft.com/office/drawing/2014/main" id="{8F57A47E-58BF-4BDC-9F25-8D1FCB1002C0}"/>
              </a:ext>
            </a:extLst>
          </p:cNvPr>
          <p:cNvSpPr>
            <a:spLocks noGrp="1"/>
          </p:cNvSpPr>
          <p:nvPr>
            <p:ph type="ftr" sz="quarter" idx="25"/>
          </p:nvPr>
        </p:nvSpPr>
        <p:spPr/>
        <p:txBody>
          <a:bodyPr/>
          <a:lstStyle/>
          <a:p>
            <a:r>
              <a:rPr lang="sv-SE"/>
              <a:t>Sidfot</a:t>
            </a:r>
            <a:endParaRPr lang="sv-SE" dirty="0"/>
          </a:p>
        </p:txBody>
      </p:sp>
      <p:sp>
        <p:nvSpPr>
          <p:cNvPr id="8" name="Platshållare för bildnummer 7">
            <a:extLst>
              <a:ext uri="{FF2B5EF4-FFF2-40B4-BE49-F238E27FC236}">
                <a16:creationId xmlns:a16="http://schemas.microsoft.com/office/drawing/2014/main" id="{6F71D79F-332E-4DDB-ADCF-69B4D35974BB}"/>
              </a:ext>
            </a:extLst>
          </p:cNvPr>
          <p:cNvSpPr>
            <a:spLocks noGrp="1"/>
          </p:cNvSpPr>
          <p:nvPr>
            <p:ph type="sldNum" sz="quarter" idx="26"/>
          </p:nvPr>
        </p:nvSpPr>
        <p:spPr/>
        <p:txBody>
          <a:bodyPr/>
          <a:lstStyle/>
          <a:p>
            <a:fld id="{AE086683-F536-42AB-ABBC-F4803DFE8DBC}" type="slidenum">
              <a:rPr lang="sv-SE" smtClean="0"/>
              <a:pPr/>
              <a:t>‹#›</a:t>
            </a:fld>
            <a:endParaRPr lang="sv-SE" dirty="0"/>
          </a:p>
        </p:txBody>
      </p:sp>
    </p:spTree>
    <p:extLst>
      <p:ext uri="{BB962C8B-B14F-4D97-AF65-F5344CB8AC3E}">
        <p14:creationId xmlns:p14="http://schemas.microsoft.com/office/powerpoint/2010/main" val="80992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365124" y="407201"/>
            <a:ext cx="11463713" cy="504825"/>
          </a:xfrm>
        </p:spPr>
        <p:txBody>
          <a:bodyPr/>
          <a:lstStyle>
            <a:lvl1pPr>
              <a:defRPr>
                <a:solidFill>
                  <a:schemeClr val="tx1"/>
                </a:solidFill>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a:xfrm>
            <a:off x="365125" y="993775"/>
            <a:ext cx="11463715" cy="576263"/>
          </a:xfrm>
        </p:spPr>
        <p:txBody>
          <a:bodyPr/>
          <a:lstStyle>
            <a:lvl1pPr marL="0" indent="0">
              <a:buFontTx/>
              <a:buNone/>
              <a:defRPr sz="2800">
                <a:solidFill>
                  <a:schemeClr val="tx2"/>
                </a:solidFill>
              </a:defRPr>
            </a:lvl1pPr>
          </a:lstStyle>
          <a:p>
            <a:pPr lvl="0"/>
            <a:r>
              <a:rPr lang="sv-SE" dirty="0"/>
              <a:t>Underrubrik, 28pt</a:t>
            </a:r>
          </a:p>
        </p:txBody>
      </p:sp>
      <p:sp>
        <p:nvSpPr>
          <p:cNvPr id="6" name="Platshållare för datum 5">
            <a:extLst>
              <a:ext uri="{FF2B5EF4-FFF2-40B4-BE49-F238E27FC236}">
                <a16:creationId xmlns:a16="http://schemas.microsoft.com/office/drawing/2014/main" id="{B318D375-C915-4E93-96DB-447E82232D64}"/>
              </a:ext>
            </a:extLst>
          </p:cNvPr>
          <p:cNvSpPr>
            <a:spLocks noGrp="1"/>
          </p:cNvSpPr>
          <p:nvPr>
            <p:ph type="dt" sz="half" idx="24"/>
          </p:nvPr>
        </p:nvSpPr>
        <p:spPr/>
        <p:txBody>
          <a:bodyPr/>
          <a:lstStyle/>
          <a:p>
            <a:r>
              <a:rPr lang="sv-SE"/>
              <a:t>2020-05-27</a:t>
            </a:r>
            <a:endParaRPr lang="sv-SE" dirty="0"/>
          </a:p>
        </p:txBody>
      </p:sp>
      <p:sp>
        <p:nvSpPr>
          <p:cNvPr id="7" name="Platshållare för sidfot 6">
            <a:extLst>
              <a:ext uri="{FF2B5EF4-FFF2-40B4-BE49-F238E27FC236}">
                <a16:creationId xmlns:a16="http://schemas.microsoft.com/office/drawing/2014/main" id="{8F57A47E-58BF-4BDC-9F25-8D1FCB1002C0}"/>
              </a:ext>
            </a:extLst>
          </p:cNvPr>
          <p:cNvSpPr>
            <a:spLocks noGrp="1"/>
          </p:cNvSpPr>
          <p:nvPr>
            <p:ph type="ftr" sz="quarter" idx="25"/>
          </p:nvPr>
        </p:nvSpPr>
        <p:spPr/>
        <p:txBody>
          <a:bodyPr/>
          <a:lstStyle/>
          <a:p>
            <a:r>
              <a:rPr lang="sv-SE"/>
              <a:t>Sidfot</a:t>
            </a:r>
            <a:endParaRPr lang="sv-SE" dirty="0"/>
          </a:p>
        </p:txBody>
      </p:sp>
      <p:sp>
        <p:nvSpPr>
          <p:cNvPr id="8" name="Platshållare för bildnummer 7">
            <a:extLst>
              <a:ext uri="{FF2B5EF4-FFF2-40B4-BE49-F238E27FC236}">
                <a16:creationId xmlns:a16="http://schemas.microsoft.com/office/drawing/2014/main" id="{6F71D79F-332E-4DDB-ADCF-69B4D35974BB}"/>
              </a:ext>
            </a:extLst>
          </p:cNvPr>
          <p:cNvSpPr>
            <a:spLocks noGrp="1"/>
          </p:cNvSpPr>
          <p:nvPr>
            <p:ph type="sldNum" sz="quarter" idx="26"/>
          </p:nvPr>
        </p:nvSpPr>
        <p:spPr/>
        <p:txBody>
          <a:bodyPr/>
          <a:lstStyle/>
          <a:p>
            <a:fld id="{AE086683-F536-42AB-ABBC-F4803DFE8DBC}" type="slidenum">
              <a:rPr lang="sv-SE" smtClean="0"/>
              <a:pPr/>
              <a:t>‹#›</a:t>
            </a:fld>
            <a:endParaRPr lang="sv-SE" dirty="0"/>
          </a:p>
        </p:txBody>
      </p:sp>
      <p:sp>
        <p:nvSpPr>
          <p:cNvPr id="4" name="Platshållare för innehåll 3">
            <a:extLst>
              <a:ext uri="{FF2B5EF4-FFF2-40B4-BE49-F238E27FC236}">
                <a16:creationId xmlns:a16="http://schemas.microsoft.com/office/drawing/2014/main" id="{F8A41BBB-ED52-4884-B07D-72B1AF4B0B5C}"/>
              </a:ext>
            </a:extLst>
          </p:cNvPr>
          <p:cNvSpPr>
            <a:spLocks noGrp="1"/>
          </p:cNvSpPr>
          <p:nvPr>
            <p:ph sz="quarter" idx="27" hasCustomPrompt="1"/>
          </p:nvPr>
        </p:nvSpPr>
        <p:spPr>
          <a:xfrm>
            <a:off x="365123" y="1990726"/>
            <a:ext cx="5544000" cy="3543300"/>
          </a:xfrm>
        </p:spPr>
        <p:txBody>
          <a:body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sp>
        <p:nvSpPr>
          <p:cNvPr id="9" name="Platshållare för innehåll 8">
            <a:extLst>
              <a:ext uri="{FF2B5EF4-FFF2-40B4-BE49-F238E27FC236}">
                <a16:creationId xmlns:a16="http://schemas.microsoft.com/office/drawing/2014/main" id="{31A9B39D-C877-4799-9C06-81DD4841402B}"/>
              </a:ext>
            </a:extLst>
          </p:cNvPr>
          <p:cNvSpPr>
            <a:spLocks noGrp="1"/>
          </p:cNvSpPr>
          <p:nvPr>
            <p:ph sz="quarter" idx="28" hasCustomPrompt="1"/>
          </p:nvPr>
        </p:nvSpPr>
        <p:spPr>
          <a:xfrm>
            <a:off x="6284838" y="1990726"/>
            <a:ext cx="5544000" cy="3543300"/>
          </a:xfrm>
        </p:spPr>
        <p:txBody>
          <a:body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a:p>
            <a:pPr lvl="4"/>
            <a:endParaRPr lang="sv-SE" dirty="0"/>
          </a:p>
        </p:txBody>
      </p:sp>
    </p:spTree>
    <p:extLst>
      <p:ext uri="{BB962C8B-B14F-4D97-AF65-F5344CB8AC3E}">
        <p14:creationId xmlns:p14="http://schemas.microsoft.com/office/powerpoint/2010/main" val="588759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vå delar svart">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365124" y="407201"/>
            <a:ext cx="11463713" cy="504825"/>
          </a:xfrm>
        </p:spPr>
        <p:txBody>
          <a:bodyPr/>
          <a:lstStyle>
            <a:lvl1pPr>
              <a:defRPr>
                <a:solidFill>
                  <a:schemeClr val="bg1"/>
                </a:solidFill>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a:xfrm>
            <a:off x="365125" y="993775"/>
            <a:ext cx="11463715" cy="576263"/>
          </a:xfrm>
        </p:spPr>
        <p:txBody>
          <a:bodyPr/>
          <a:lstStyle>
            <a:lvl1pPr marL="0" indent="0">
              <a:buFontTx/>
              <a:buNone/>
              <a:defRPr sz="2800">
                <a:solidFill>
                  <a:schemeClr val="tx2"/>
                </a:solidFill>
              </a:defRPr>
            </a:lvl1pPr>
          </a:lstStyle>
          <a:p>
            <a:pPr lvl="0"/>
            <a:r>
              <a:rPr lang="sv-SE" dirty="0"/>
              <a:t>Underrubrik, 28pt</a:t>
            </a:r>
          </a:p>
        </p:txBody>
      </p:sp>
      <p:sp>
        <p:nvSpPr>
          <p:cNvPr id="6" name="Platshållare för datum 5">
            <a:extLst>
              <a:ext uri="{FF2B5EF4-FFF2-40B4-BE49-F238E27FC236}">
                <a16:creationId xmlns:a16="http://schemas.microsoft.com/office/drawing/2014/main" id="{B318D375-C915-4E93-96DB-447E82232D64}"/>
              </a:ext>
            </a:extLst>
          </p:cNvPr>
          <p:cNvSpPr>
            <a:spLocks noGrp="1"/>
          </p:cNvSpPr>
          <p:nvPr>
            <p:ph type="dt" sz="half" idx="24"/>
          </p:nvPr>
        </p:nvSpPr>
        <p:spPr/>
        <p:txBody>
          <a:bodyPr/>
          <a:lstStyle>
            <a:lvl1pPr>
              <a:defRPr>
                <a:solidFill>
                  <a:schemeClr val="bg1"/>
                </a:solidFill>
              </a:defRPr>
            </a:lvl1pPr>
          </a:lstStyle>
          <a:p>
            <a:r>
              <a:rPr lang="sv-SE"/>
              <a:t>2020-05-27</a:t>
            </a:r>
            <a:endParaRPr lang="sv-SE" dirty="0"/>
          </a:p>
        </p:txBody>
      </p:sp>
      <p:sp>
        <p:nvSpPr>
          <p:cNvPr id="7" name="Platshållare för sidfot 6">
            <a:extLst>
              <a:ext uri="{FF2B5EF4-FFF2-40B4-BE49-F238E27FC236}">
                <a16:creationId xmlns:a16="http://schemas.microsoft.com/office/drawing/2014/main" id="{8F57A47E-58BF-4BDC-9F25-8D1FCB1002C0}"/>
              </a:ext>
            </a:extLst>
          </p:cNvPr>
          <p:cNvSpPr>
            <a:spLocks noGrp="1"/>
          </p:cNvSpPr>
          <p:nvPr>
            <p:ph type="ftr" sz="quarter" idx="25"/>
          </p:nvPr>
        </p:nvSpPr>
        <p:spPr/>
        <p:txBody>
          <a:bodyPr/>
          <a:lstStyle>
            <a:lvl1pPr>
              <a:defRPr>
                <a:solidFill>
                  <a:schemeClr val="bg1"/>
                </a:solidFill>
              </a:defRPr>
            </a:lvl1pPr>
          </a:lstStyle>
          <a:p>
            <a:r>
              <a:rPr lang="sv-SE"/>
              <a:t>Sidfot</a:t>
            </a:r>
            <a:endParaRPr lang="sv-SE" dirty="0"/>
          </a:p>
        </p:txBody>
      </p:sp>
      <p:sp>
        <p:nvSpPr>
          <p:cNvPr id="8" name="Platshållare för bildnummer 7">
            <a:extLst>
              <a:ext uri="{FF2B5EF4-FFF2-40B4-BE49-F238E27FC236}">
                <a16:creationId xmlns:a16="http://schemas.microsoft.com/office/drawing/2014/main" id="{6F71D79F-332E-4DDB-ADCF-69B4D35974BB}"/>
              </a:ext>
            </a:extLst>
          </p:cNvPr>
          <p:cNvSpPr>
            <a:spLocks noGrp="1"/>
          </p:cNvSpPr>
          <p:nvPr>
            <p:ph type="sldNum" sz="quarter" idx="26"/>
          </p:nvPr>
        </p:nvSpPr>
        <p:spPr/>
        <p:txBody>
          <a:bodyPr/>
          <a:lstStyle>
            <a:lvl1pPr>
              <a:defRPr>
                <a:solidFill>
                  <a:schemeClr val="bg1"/>
                </a:solidFill>
              </a:defRPr>
            </a:lvl1pPr>
          </a:lstStyle>
          <a:p>
            <a:fld id="{AE086683-F536-42AB-ABBC-F4803DFE8DBC}" type="slidenum">
              <a:rPr lang="sv-SE" smtClean="0"/>
              <a:pPr/>
              <a:t>‹#›</a:t>
            </a:fld>
            <a:endParaRPr lang="sv-SE" dirty="0"/>
          </a:p>
        </p:txBody>
      </p:sp>
      <p:sp>
        <p:nvSpPr>
          <p:cNvPr id="4" name="Platshållare för innehåll 3">
            <a:extLst>
              <a:ext uri="{FF2B5EF4-FFF2-40B4-BE49-F238E27FC236}">
                <a16:creationId xmlns:a16="http://schemas.microsoft.com/office/drawing/2014/main" id="{F8A41BBB-ED52-4884-B07D-72B1AF4B0B5C}"/>
              </a:ext>
            </a:extLst>
          </p:cNvPr>
          <p:cNvSpPr>
            <a:spLocks noGrp="1"/>
          </p:cNvSpPr>
          <p:nvPr>
            <p:ph sz="quarter" idx="27" hasCustomPrompt="1"/>
          </p:nvPr>
        </p:nvSpPr>
        <p:spPr>
          <a:xfrm>
            <a:off x="365123" y="1990726"/>
            <a:ext cx="5544000" cy="35433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sp>
        <p:nvSpPr>
          <p:cNvPr id="9" name="Platshållare för innehåll 8">
            <a:extLst>
              <a:ext uri="{FF2B5EF4-FFF2-40B4-BE49-F238E27FC236}">
                <a16:creationId xmlns:a16="http://schemas.microsoft.com/office/drawing/2014/main" id="{31A9B39D-C877-4799-9C06-81DD4841402B}"/>
              </a:ext>
            </a:extLst>
          </p:cNvPr>
          <p:cNvSpPr>
            <a:spLocks noGrp="1"/>
          </p:cNvSpPr>
          <p:nvPr>
            <p:ph sz="quarter" idx="28" hasCustomPrompt="1"/>
          </p:nvPr>
        </p:nvSpPr>
        <p:spPr>
          <a:xfrm>
            <a:off x="6284838" y="1990726"/>
            <a:ext cx="5544000" cy="35433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a:p>
            <a:pPr lvl="4"/>
            <a:endParaRPr lang="sv-SE" dirty="0"/>
          </a:p>
        </p:txBody>
      </p:sp>
      <p:pic>
        <p:nvPicPr>
          <p:cNvPr id="10" name="Bildobjekt 9">
            <a:extLst>
              <a:ext uri="{FF2B5EF4-FFF2-40B4-BE49-F238E27FC236}">
                <a16:creationId xmlns:a16="http://schemas.microsoft.com/office/drawing/2014/main" id="{412A33EF-936F-4F24-A53B-2CB869B9D8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11043919" y="6127622"/>
            <a:ext cx="792480" cy="527304"/>
          </a:xfrm>
          <a:prstGeom prst="rect">
            <a:avLst/>
          </a:prstGeom>
          <a:blipFill>
            <a:blip r:embed="rId3">
              <a:extLst>
                <a:ext uri="{28A0092B-C50C-407E-A947-70E740481C1C}">
                  <a14:useLocalDpi xmlns:a14="http://schemas.microsoft.com/office/drawing/2010/main" val="0"/>
                </a:ext>
              </a:extLst>
            </a:blip>
            <a:stretch>
              <a:fillRect/>
            </a:stretch>
          </a:blipFill>
        </p:spPr>
      </p:pic>
    </p:spTree>
    <p:extLst>
      <p:ext uri="{BB962C8B-B14F-4D97-AF65-F5344CB8AC3E}">
        <p14:creationId xmlns:p14="http://schemas.microsoft.com/office/powerpoint/2010/main" val="2258766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xt och diagram">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88E8868B-2C0F-4AAE-870A-853516F2915B}"/>
              </a:ext>
            </a:extLst>
          </p:cNvPr>
          <p:cNvSpPr/>
          <p:nvPr userDrawn="1"/>
        </p:nvSpPr>
        <p:spPr>
          <a:xfrm>
            <a:off x="6389289" y="0"/>
            <a:ext cx="5802711" cy="6858000"/>
          </a:xfrm>
          <a:prstGeom prst="rect">
            <a:avLst/>
          </a:prstGeom>
          <a:pattFill prst="ltUpDiag">
            <a:fgClr>
              <a:schemeClr val="tx2">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365125" y="407201"/>
            <a:ext cx="5543998" cy="504825"/>
          </a:xfrm>
        </p:spPr>
        <p:txBody>
          <a:bodyPr/>
          <a:lstStyle>
            <a:lvl1pPr>
              <a:defRPr>
                <a:solidFill>
                  <a:schemeClr val="tx1"/>
                </a:solidFill>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a:xfrm>
            <a:off x="365125" y="993775"/>
            <a:ext cx="5543999" cy="576263"/>
          </a:xfrm>
        </p:spPr>
        <p:txBody>
          <a:bodyPr/>
          <a:lstStyle>
            <a:lvl1pPr marL="0" indent="0">
              <a:buFontTx/>
              <a:buNone/>
              <a:defRPr sz="2800">
                <a:solidFill>
                  <a:schemeClr val="tx2"/>
                </a:solidFill>
              </a:defRPr>
            </a:lvl1pPr>
          </a:lstStyle>
          <a:p>
            <a:pPr lvl="0"/>
            <a:r>
              <a:rPr lang="sv-SE" dirty="0"/>
              <a:t>Underrubrik, 28pt</a:t>
            </a:r>
          </a:p>
        </p:txBody>
      </p:sp>
      <p:sp>
        <p:nvSpPr>
          <p:cNvPr id="6" name="Platshållare för datum 5">
            <a:extLst>
              <a:ext uri="{FF2B5EF4-FFF2-40B4-BE49-F238E27FC236}">
                <a16:creationId xmlns:a16="http://schemas.microsoft.com/office/drawing/2014/main" id="{B318D375-C915-4E93-96DB-447E82232D64}"/>
              </a:ext>
            </a:extLst>
          </p:cNvPr>
          <p:cNvSpPr>
            <a:spLocks noGrp="1"/>
          </p:cNvSpPr>
          <p:nvPr>
            <p:ph type="dt" sz="half" idx="24"/>
          </p:nvPr>
        </p:nvSpPr>
        <p:spPr/>
        <p:txBody>
          <a:bodyPr/>
          <a:lstStyle/>
          <a:p>
            <a:r>
              <a:rPr lang="sv-SE"/>
              <a:t>2020-05-27</a:t>
            </a:r>
            <a:endParaRPr lang="sv-SE" dirty="0"/>
          </a:p>
        </p:txBody>
      </p:sp>
      <p:sp>
        <p:nvSpPr>
          <p:cNvPr id="7" name="Platshållare för sidfot 6">
            <a:extLst>
              <a:ext uri="{FF2B5EF4-FFF2-40B4-BE49-F238E27FC236}">
                <a16:creationId xmlns:a16="http://schemas.microsoft.com/office/drawing/2014/main" id="{8F57A47E-58BF-4BDC-9F25-8D1FCB1002C0}"/>
              </a:ext>
            </a:extLst>
          </p:cNvPr>
          <p:cNvSpPr>
            <a:spLocks noGrp="1"/>
          </p:cNvSpPr>
          <p:nvPr>
            <p:ph type="ftr" sz="quarter" idx="25"/>
          </p:nvPr>
        </p:nvSpPr>
        <p:spPr/>
        <p:txBody>
          <a:bodyPr/>
          <a:lstStyle/>
          <a:p>
            <a:r>
              <a:rPr lang="sv-SE"/>
              <a:t>Sidfot</a:t>
            </a:r>
            <a:endParaRPr lang="sv-SE" dirty="0"/>
          </a:p>
        </p:txBody>
      </p:sp>
      <p:sp>
        <p:nvSpPr>
          <p:cNvPr id="8" name="Platshållare för bildnummer 7">
            <a:extLst>
              <a:ext uri="{FF2B5EF4-FFF2-40B4-BE49-F238E27FC236}">
                <a16:creationId xmlns:a16="http://schemas.microsoft.com/office/drawing/2014/main" id="{6F71D79F-332E-4DDB-ADCF-69B4D35974BB}"/>
              </a:ext>
            </a:extLst>
          </p:cNvPr>
          <p:cNvSpPr>
            <a:spLocks noGrp="1"/>
          </p:cNvSpPr>
          <p:nvPr>
            <p:ph type="sldNum" sz="quarter" idx="26"/>
          </p:nvPr>
        </p:nvSpPr>
        <p:spPr/>
        <p:txBody>
          <a:bodyPr/>
          <a:lstStyle/>
          <a:p>
            <a:fld id="{AE086683-F536-42AB-ABBC-F4803DFE8DBC}" type="slidenum">
              <a:rPr lang="sv-SE" smtClean="0"/>
              <a:pPr/>
              <a:t>‹#›</a:t>
            </a:fld>
            <a:endParaRPr lang="sv-SE" dirty="0"/>
          </a:p>
        </p:txBody>
      </p:sp>
      <p:sp>
        <p:nvSpPr>
          <p:cNvPr id="5" name="Platshållare för text 4">
            <a:extLst>
              <a:ext uri="{FF2B5EF4-FFF2-40B4-BE49-F238E27FC236}">
                <a16:creationId xmlns:a16="http://schemas.microsoft.com/office/drawing/2014/main" id="{2F32BF92-F494-458A-BC61-B7DBF3676895}"/>
              </a:ext>
            </a:extLst>
          </p:cNvPr>
          <p:cNvSpPr>
            <a:spLocks noGrp="1"/>
          </p:cNvSpPr>
          <p:nvPr>
            <p:ph type="body" sz="quarter" idx="29" hasCustomPrompt="1"/>
          </p:nvPr>
        </p:nvSpPr>
        <p:spPr>
          <a:xfrm>
            <a:off x="365122" y="1990726"/>
            <a:ext cx="5544000" cy="3543300"/>
          </a:xfrm>
        </p:spPr>
        <p:txBody>
          <a:body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sp>
        <p:nvSpPr>
          <p:cNvPr id="14" name="Platshållare för text 13">
            <a:extLst>
              <a:ext uri="{FF2B5EF4-FFF2-40B4-BE49-F238E27FC236}">
                <a16:creationId xmlns:a16="http://schemas.microsoft.com/office/drawing/2014/main" id="{2EA01345-C499-4C50-94FE-E82EECDCC850}"/>
              </a:ext>
            </a:extLst>
          </p:cNvPr>
          <p:cNvSpPr>
            <a:spLocks noGrp="1"/>
          </p:cNvSpPr>
          <p:nvPr>
            <p:ph type="body" sz="quarter" idx="30" hasCustomPrompt="1"/>
          </p:nvPr>
        </p:nvSpPr>
        <p:spPr bwMode="black">
          <a:xfrm>
            <a:off x="11043918" y="6127622"/>
            <a:ext cx="792480" cy="527304"/>
          </a:xfrm>
          <a:blipFill>
            <a:blip r:embed="rId2">
              <a:extLst>
                <a:ext uri="{28A0092B-C50C-407E-A947-70E740481C1C}">
                  <a14:useLocalDpi xmlns:a14="http://schemas.microsoft.com/office/drawing/2010/main" val="0"/>
                </a:ext>
              </a:extLst>
            </a:blip>
            <a:stretch>
              <a:fillRect/>
            </a:stretch>
          </a:blipFill>
        </p:spPr>
        <p:txBody>
          <a:bodyPr/>
          <a:lstStyle>
            <a:lvl1pPr marL="0" indent="0">
              <a:buFontTx/>
              <a:buNone/>
              <a:defRPr/>
            </a:lvl1pPr>
          </a:lstStyle>
          <a:p>
            <a:pPr lvl="0"/>
            <a:r>
              <a:rPr lang="sv-SE" dirty="0"/>
              <a:t> </a:t>
            </a:r>
          </a:p>
        </p:txBody>
      </p:sp>
      <p:sp>
        <p:nvSpPr>
          <p:cNvPr id="16" name="Platshållare för diagram 15">
            <a:extLst>
              <a:ext uri="{FF2B5EF4-FFF2-40B4-BE49-F238E27FC236}">
                <a16:creationId xmlns:a16="http://schemas.microsoft.com/office/drawing/2014/main" id="{2ACC14A8-F627-44AD-ADB3-C5BB13A6E6A3}"/>
              </a:ext>
            </a:extLst>
          </p:cNvPr>
          <p:cNvSpPr>
            <a:spLocks noGrp="1"/>
          </p:cNvSpPr>
          <p:nvPr>
            <p:ph type="chart" sz="quarter" idx="31"/>
          </p:nvPr>
        </p:nvSpPr>
        <p:spPr>
          <a:xfrm>
            <a:off x="6698974" y="993775"/>
            <a:ext cx="5129863" cy="4540251"/>
          </a:xfrm>
        </p:spPr>
        <p:txBody>
          <a:bodyPr/>
          <a:lstStyle>
            <a:lvl1pPr marL="0" indent="0" algn="ctr">
              <a:buFontTx/>
              <a:buNone/>
              <a:defRPr sz="1800"/>
            </a:lvl1pPr>
          </a:lstStyle>
          <a:p>
            <a:r>
              <a:rPr lang="sv-SE"/>
              <a:t>Klicka på ikonen för att lägga till ett diagram</a:t>
            </a:r>
            <a:endParaRPr lang="sv-SE" dirty="0"/>
          </a:p>
        </p:txBody>
      </p:sp>
    </p:spTree>
    <p:extLst>
      <p:ext uri="{BB962C8B-B14F-4D97-AF65-F5344CB8AC3E}">
        <p14:creationId xmlns:p14="http://schemas.microsoft.com/office/powerpoint/2010/main" val="2584626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xt och diagram svar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1440322-A1CE-4BC5-9929-8434682AE146}"/>
              </a:ext>
            </a:extLst>
          </p:cNvPr>
          <p:cNvSpPr/>
          <p:nvPr userDrawn="1"/>
        </p:nvSpPr>
        <p:spPr>
          <a:xfrm>
            <a:off x="0" y="0"/>
            <a:ext cx="638928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ctangle 1">
            <a:extLst>
              <a:ext uri="{FF2B5EF4-FFF2-40B4-BE49-F238E27FC236}">
                <a16:creationId xmlns:a16="http://schemas.microsoft.com/office/drawing/2014/main" id="{88E8868B-2C0F-4AAE-870A-853516F2915B}"/>
              </a:ext>
            </a:extLst>
          </p:cNvPr>
          <p:cNvSpPr/>
          <p:nvPr userDrawn="1"/>
        </p:nvSpPr>
        <p:spPr>
          <a:xfrm>
            <a:off x="6389289" y="0"/>
            <a:ext cx="5802711" cy="6858000"/>
          </a:xfrm>
          <a:prstGeom prst="rect">
            <a:avLst/>
          </a:prstGeom>
          <a:pattFill prst="ltUpDiag">
            <a:fgClr>
              <a:schemeClr val="tx2">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bwMode="white">
          <a:xfrm>
            <a:off x="365125" y="407201"/>
            <a:ext cx="5543998" cy="504825"/>
          </a:xfrm>
        </p:spPr>
        <p:txBody>
          <a:bodyPr/>
          <a:lstStyle>
            <a:lvl1pPr>
              <a:defRPr>
                <a:solidFill>
                  <a:schemeClr val="bg1"/>
                </a:solidFill>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bwMode="white">
          <a:xfrm>
            <a:off x="365125" y="993775"/>
            <a:ext cx="5543999" cy="576263"/>
          </a:xfrm>
        </p:spPr>
        <p:txBody>
          <a:bodyPr/>
          <a:lstStyle>
            <a:lvl1pPr marL="0" indent="0">
              <a:buFontTx/>
              <a:buNone/>
              <a:defRPr sz="2800">
                <a:solidFill>
                  <a:schemeClr val="tx2"/>
                </a:solidFill>
              </a:defRPr>
            </a:lvl1pPr>
          </a:lstStyle>
          <a:p>
            <a:pPr lvl="0"/>
            <a:r>
              <a:rPr lang="sv-SE" dirty="0"/>
              <a:t>Underrubrik, 28pt</a:t>
            </a:r>
          </a:p>
        </p:txBody>
      </p:sp>
      <p:sp>
        <p:nvSpPr>
          <p:cNvPr id="6" name="Platshållare för datum 5">
            <a:extLst>
              <a:ext uri="{FF2B5EF4-FFF2-40B4-BE49-F238E27FC236}">
                <a16:creationId xmlns:a16="http://schemas.microsoft.com/office/drawing/2014/main" id="{B318D375-C915-4E93-96DB-447E82232D64}"/>
              </a:ext>
            </a:extLst>
          </p:cNvPr>
          <p:cNvSpPr>
            <a:spLocks noGrp="1"/>
          </p:cNvSpPr>
          <p:nvPr>
            <p:ph type="dt" sz="half" idx="24"/>
          </p:nvPr>
        </p:nvSpPr>
        <p:spPr bwMode="white"/>
        <p:txBody>
          <a:bodyPr/>
          <a:lstStyle>
            <a:lvl1pPr>
              <a:defRPr>
                <a:solidFill>
                  <a:schemeClr val="bg1"/>
                </a:solidFill>
              </a:defRPr>
            </a:lvl1pPr>
          </a:lstStyle>
          <a:p>
            <a:r>
              <a:rPr lang="sv-SE"/>
              <a:t>2020-05-27</a:t>
            </a:r>
            <a:endParaRPr lang="sv-SE" dirty="0"/>
          </a:p>
        </p:txBody>
      </p:sp>
      <p:sp>
        <p:nvSpPr>
          <p:cNvPr id="7" name="Platshållare för sidfot 6">
            <a:extLst>
              <a:ext uri="{FF2B5EF4-FFF2-40B4-BE49-F238E27FC236}">
                <a16:creationId xmlns:a16="http://schemas.microsoft.com/office/drawing/2014/main" id="{8F57A47E-58BF-4BDC-9F25-8D1FCB1002C0}"/>
              </a:ext>
            </a:extLst>
          </p:cNvPr>
          <p:cNvSpPr>
            <a:spLocks noGrp="1"/>
          </p:cNvSpPr>
          <p:nvPr>
            <p:ph type="ftr" sz="quarter" idx="25"/>
          </p:nvPr>
        </p:nvSpPr>
        <p:spPr bwMode="white"/>
        <p:txBody>
          <a:bodyPr/>
          <a:lstStyle>
            <a:lvl1pPr>
              <a:defRPr>
                <a:solidFill>
                  <a:schemeClr val="bg1"/>
                </a:solidFill>
              </a:defRPr>
            </a:lvl1pPr>
          </a:lstStyle>
          <a:p>
            <a:r>
              <a:rPr lang="sv-SE"/>
              <a:t>Sidfot</a:t>
            </a:r>
            <a:endParaRPr lang="sv-SE" dirty="0"/>
          </a:p>
        </p:txBody>
      </p:sp>
      <p:sp>
        <p:nvSpPr>
          <p:cNvPr id="8" name="Platshållare för bildnummer 7">
            <a:extLst>
              <a:ext uri="{FF2B5EF4-FFF2-40B4-BE49-F238E27FC236}">
                <a16:creationId xmlns:a16="http://schemas.microsoft.com/office/drawing/2014/main" id="{6F71D79F-332E-4DDB-ADCF-69B4D35974BB}"/>
              </a:ext>
            </a:extLst>
          </p:cNvPr>
          <p:cNvSpPr>
            <a:spLocks noGrp="1"/>
          </p:cNvSpPr>
          <p:nvPr>
            <p:ph type="sldNum" sz="quarter" idx="26"/>
          </p:nvPr>
        </p:nvSpPr>
        <p:spPr bwMode="white"/>
        <p:txBody>
          <a:bodyPr/>
          <a:lstStyle>
            <a:lvl1pPr>
              <a:defRPr>
                <a:solidFill>
                  <a:schemeClr val="bg1"/>
                </a:solidFill>
              </a:defRPr>
            </a:lvl1pPr>
          </a:lstStyle>
          <a:p>
            <a:fld id="{AE086683-F536-42AB-ABBC-F4803DFE8DBC}" type="slidenum">
              <a:rPr lang="sv-SE" smtClean="0"/>
              <a:pPr/>
              <a:t>‹#›</a:t>
            </a:fld>
            <a:endParaRPr lang="sv-SE" dirty="0"/>
          </a:p>
        </p:txBody>
      </p:sp>
      <p:sp>
        <p:nvSpPr>
          <p:cNvPr id="5" name="Platshållare för text 4">
            <a:extLst>
              <a:ext uri="{FF2B5EF4-FFF2-40B4-BE49-F238E27FC236}">
                <a16:creationId xmlns:a16="http://schemas.microsoft.com/office/drawing/2014/main" id="{2F32BF92-F494-458A-BC61-B7DBF3676895}"/>
              </a:ext>
            </a:extLst>
          </p:cNvPr>
          <p:cNvSpPr>
            <a:spLocks noGrp="1"/>
          </p:cNvSpPr>
          <p:nvPr>
            <p:ph type="body" sz="quarter" idx="29" hasCustomPrompt="1"/>
          </p:nvPr>
        </p:nvSpPr>
        <p:spPr bwMode="white">
          <a:xfrm>
            <a:off x="365122" y="1990726"/>
            <a:ext cx="5544000" cy="35433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sp>
        <p:nvSpPr>
          <p:cNvPr id="14" name="Platshållare för text 13">
            <a:extLst>
              <a:ext uri="{FF2B5EF4-FFF2-40B4-BE49-F238E27FC236}">
                <a16:creationId xmlns:a16="http://schemas.microsoft.com/office/drawing/2014/main" id="{2EA01345-C499-4C50-94FE-E82EECDCC850}"/>
              </a:ext>
            </a:extLst>
          </p:cNvPr>
          <p:cNvSpPr>
            <a:spLocks noGrp="1"/>
          </p:cNvSpPr>
          <p:nvPr>
            <p:ph type="body" sz="quarter" idx="30" hasCustomPrompt="1"/>
          </p:nvPr>
        </p:nvSpPr>
        <p:spPr bwMode="black">
          <a:xfrm>
            <a:off x="11043918" y="6127622"/>
            <a:ext cx="792480" cy="527304"/>
          </a:xfrm>
          <a:blipFill>
            <a:blip r:embed="rId2">
              <a:extLst>
                <a:ext uri="{28A0092B-C50C-407E-A947-70E740481C1C}">
                  <a14:useLocalDpi xmlns:a14="http://schemas.microsoft.com/office/drawing/2010/main" val="0"/>
                </a:ext>
              </a:extLst>
            </a:blip>
            <a:stretch>
              <a:fillRect/>
            </a:stretch>
          </a:blipFill>
        </p:spPr>
        <p:txBody>
          <a:bodyPr/>
          <a:lstStyle>
            <a:lvl1pPr marL="0" indent="0">
              <a:buFontTx/>
              <a:buNone/>
              <a:defRPr/>
            </a:lvl1pPr>
          </a:lstStyle>
          <a:p>
            <a:pPr lvl="0"/>
            <a:r>
              <a:rPr lang="sv-SE" dirty="0"/>
              <a:t> </a:t>
            </a:r>
          </a:p>
        </p:txBody>
      </p:sp>
      <p:sp>
        <p:nvSpPr>
          <p:cNvPr id="16" name="Platshållare för diagram 15">
            <a:extLst>
              <a:ext uri="{FF2B5EF4-FFF2-40B4-BE49-F238E27FC236}">
                <a16:creationId xmlns:a16="http://schemas.microsoft.com/office/drawing/2014/main" id="{2ACC14A8-F627-44AD-ADB3-C5BB13A6E6A3}"/>
              </a:ext>
            </a:extLst>
          </p:cNvPr>
          <p:cNvSpPr>
            <a:spLocks noGrp="1"/>
          </p:cNvSpPr>
          <p:nvPr>
            <p:ph type="chart" sz="quarter" idx="31"/>
          </p:nvPr>
        </p:nvSpPr>
        <p:spPr>
          <a:xfrm>
            <a:off x="6698974" y="993776"/>
            <a:ext cx="5129863" cy="4540250"/>
          </a:xfrm>
        </p:spPr>
        <p:txBody>
          <a:bodyPr/>
          <a:lstStyle>
            <a:lvl1pPr marL="0" indent="0" algn="ctr">
              <a:buFontTx/>
              <a:buNone/>
              <a:defRPr sz="1800"/>
            </a:lvl1pPr>
          </a:lstStyle>
          <a:p>
            <a:r>
              <a:rPr lang="sv-SE"/>
              <a:t>Klicka på ikonen för att lägga till ett diagram</a:t>
            </a:r>
            <a:endParaRPr lang="sv-SE" dirty="0"/>
          </a:p>
        </p:txBody>
      </p:sp>
    </p:spTree>
    <p:extLst>
      <p:ext uri="{BB962C8B-B14F-4D97-AF65-F5344CB8AC3E}">
        <p14:creationId xmlns:p14="http://schemas.microsoft.com/office/powerpoint/2010/main" val="3768332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6" name="Platshållare för bild 25">
            <a:extLst>
              <a:ext uri="{FF2B5EF4-FFF2-40B4-BE49-F238E27FC236}">
                <a16:creationId xmlns:a16="http://schemas.microsoft.com/office/drawing/2014/main" id="{D8B3D695-E267-47AB-842E-D6E101AF6C69}"/>
              </a:ext>
            </a:extLst>
          </p:cNvPr>
          <p:cNvSpPr>
            <a:spLocks noGrp="1"/>
          </p:cNvSpPr>
          <p:nvPr>
            <p:ph type="pic" sz="quarter" idx="13" hasCustomPrompt="1"/>
          </p:nvPr>
        </p:nvSpPr>
        <p:spPr>
          <a:xfrm>
            <a:off x="0" y="0"/>
            <a:ext cx="12192000" cy="6858000"/>
          </a:xfrm>
          <a:solidFill>
            <a:schemeClr val="tx1"/>
          </a:solidFill>
        </p:spPr>
        <p:txBody>
          <a:bodyPr tIns="180000"/>
          <a:lstStyle>
            <a:lvl1pPr marL="0" indent="0" algn="ctr">
              <a:buFontTx/>
              <a:buNone/>
              <a:defRPr sz="1800"/>
            </a:lvl1pPr>
          </a:lstStyle>
          <a:p>
            <a:r>
              <a:rPr lang="sv-SE" dirty="0"/>
              <a:t>Klicka på ikonen för att lägga till bild</a:t>
            </a:r>
          </a:p>
        </p:txBody>
      </p:sp>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365125" y="407201"/>
            <a:ext cx="11461750" cy="604837"/>
          </a:xfrm>
        </p:spPr>
        <p:txBody>
          <a:bodyPr/>
          <a:lstStyle>
            <a:lvl1pPr>
              <a:defRPr>
                <a:solidFill>
                  <a:schemeClr val="bg1"/>
                </a:solidFill>
              </a:defRPr>
            </a:lvl1pPr>
          </a:lstStyle>
          <a:p>
            <a:r>
              <a:rPr lang="sv-SE" dirty="0"/>
              <a:t>Rubrik, 40pt</a:t>
            </a:r>
          </a:p>
        </p:txBody>
      </p:sp>
      <p:sp>
        <p:nvSpPr>
          <p:cNvPr id="10" name="Platshållare för text 9">
            <a:extLst>
              <a:ext uri="{FF2B5EF4-FFF2-40B4-BE49-F238E27FC236}">
                <a16:creationId xmlns:a16="http://schemas.microsoft.com/office/drawing/2014/main" id="{10605553-3107-4BBE-8DFC-921D00FDE304}"/>
              </a:ext>
            </a:extLst>
          </p:cNvPr>
          <p:cNvSpPr>
            <a:spLocks noGrp="1"/>
          </p:cNvSpPr>
          <p:nvPr>
            <p:ph type="body" sz="quarter" idx="10" hasCustomPrompt="1"/>
          </p:nvPr>
        </p:nvSpPr>
        <p:spPr>
          <a:xfrm>
            <a:off x="365125" y="1082675"/>
            <a:ext cx="11461750" cy="428073"/>
          </a:xfrm>
        </p:spPr>
        <p:txBody>
          <a:bodyPr/>
          <a:lstStyle>
            <a:lvl1pPr marL="0" indent="0">
              <a:buFontTx/>
              <a:buNone/>
              <a:defRPr sz="2800">
                <a:solidFill>
                  <a:schemeClr val="tx2"/>
                </a:solidFill>
              </a:defRPr>
            </a:lvl1pPr>
          </a:lstStyle>
          <a:p>
            <a:pPr lvl="0"/>
            <a:r>
              <a:rPr lang="sv-SE" dirty="0"/>
              <a:t>Datum, 28pt</a:t>
            </a:r>
          </a:p>
        </p:txBody>
      </p:sp>
      <p:sp>
        <p:nvSpPr>
          <p:cNvPr id="12" name="Platshållare för text 11">
            <a:extLst>
              <a:ext uri="{FF2B5EF4-FFF2-40B4-BE49-F238E27FC236}">
                <a16:creationId xmlns:a16="http://schemas.microsoft.com/office/drawing/2014/main" id="{C28D05C4-448F-40E7-B1E0-3A13FD414AE2}"/>
              </a:ext>
            </a:extLst>
          </p:cNvPr>
          <p:cNvSpPr>
            <a:spLocks noGrp="1"/>
          </p:cNvSpPr>
          <p:nvPr>
            <p:ph type="body" sz="quarter" idx="11" hasCustomPrompt="1"/>
          </p:nvPr>
        </p:nvSpPr>
        <p:spPr>
          <a:xfrm>
            <a:off x="359999" y="1990726"/>
            <a:ext cx="5736001" cy="37314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a:p>
            <a:pPr lvl="4"/>
            <a:endParaRPr lang="sv-SE" dirty="0"/>
          </a:p>
        </p:txBody>
      </p:sp>
      <p:pic>
        <p:nvPicPr>
          <p:cNvPr id="14" name="Bildobjekt 13">
            <a:extLst>
              <a:ext uri="{FF2B5EF4-FFF2-40B4-BE49-F238E27FC236}">
                <a16:creationId xmlns:a16="http://schemas.microsoft.com/office/drawing/2014/main" id="{50B31534-CE15-4509-A222-F743F27D141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11043919" y="6127622"/>
            <a:ext cx="792480" cy="527304"/>
          </a:xfrm>
          <a:prstGeom prst="rect">
            <a:avLst/>
          </a:prstGeom>
        </p:spPr>
      </p:pic>
    </p:spTree>
    <p:extLst>
      <p:ext uri="{BB962C8B-B14F-4D97-AF65-F5344CB8AC3E}">
        <p14:creationId xmlns:p14="http://schemas.microsoft.com/office/powerpoint/2010/main" val="1171755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365124" y="407201"/>
            <a:ext cx="11463713" cy="504825"/>
          </a:xfrm>
        </p:spPr>
        <p:txBody>
          <a:bodyPr/>
          <a:lstStyle>
            <a:lvl1pPr>
              <a:defRPr>
                <a:solidFill>
                  <a:schemeClr val="tx1"/>
                </a:solidFill>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a:xfrm>
            <a:off x="365125" y="993775"/>
            <a:ext cx="11463715" cy="576263"/>
          </a:xfrm>
        </p:spPr>
        <p:txBody>
          <a:bodyPr/>
          <a:lstStyle>
            <a:lvl1pPr marL="0" indent="0">
              <a:buFontTx/>
              <a:buNone/>
              <a:defRPr sz="2800">
                <a:solidFill>
                  <a:schemeClr val="tx2"/>
                </a:solidFill>
              </a:defRPr>
            </a:lvl1pPr>
          </a:lstStyle>
          <a:p>
            <a:pPr lvl="0"/>
            <a:r>
              <a:rPr lang="sv-SE" dirty="0"/>
              <a:t>Underrubrik, 28pt</a:t>
            </a:r>
          </a:p>
        </p:txBody>
      </p:sp>
      <p:sp>
        <p:nvSpPr>
          <p:cNvPr id="6" name="Platshållare för datum 5">
            <a:extLst>
              <a:ext uri="{FF2B5EF4-FFF2-40B4-BE49-F238E27FC236}">
                <a16:creationId xmlns:a16="http://schemas.microsoft.com/office/drawing/2014/main" id="{B318D375-C915-4E93-96DB-447E82232D64}"/>
              </a:ext>
            </a:extLst>
          </p:cNvPr>
          <p:cNvSpPr>
            <a:spLocks noGrp="1"/>
          </p:cNvSpPr>
          <p:nvPr>
            <p:ph type="dt" sz="half" idx="24"/>
          </p:nvPr>
        </p:nvSpPr>
        <p:spPr/>
        <p:txBody>
          <a:bodyPr/>
          <a:lstStyle/>
          <a:p>
            <a:r>
              <a:rPr lang="sv-SE"/>
              <a:t>2020-05-27</a:t>
            </a:r>
            <a:endParaRPr lang="sv-SE" dirty="0"/>
          </a:p>
        </p:txBody>
      </p:sp>
      <p:sp>
        <p:nvSpPr>
          <p:cNvPr id="7" name="Platshållare för sidfot 6">
            <a:extLst>
              <a:ext uri="{FF2B5EF4-FFF2-40B4-BE49-F238E27FC236}">
                <a16:creationId xmlns:a16="http://schemas.microsoft.com/office/drawing/2014/main" id="{8F57A47E-58BF-4BDC-9F25-8D1FCB1002C0}"/>
              </a:ext>
            </a:extLst>
          </p:cNvPr>
          <p:cNvSpPr>
            <a:spLocks noGrp="1"/>
          </p:cNvSpPr>
          <p:nvPr>
            <p:ph type="ftr" sz="quarter" idx="25"/>
          </p:nvPr>
        </p:nvSpPr>
        <p:spPr/>
        <p:txBody>
          <a:bodyPr/>
          <a:lstStyle/>
          <a:p>
            <a:r>
              <a:rPr lang="sv-SE"/>
              <a:t>Sidfot</a:t>
            </a:r>
            <a:endParaRPr lang="sv-SE" dirty="0"/>
          </a:p>
        </p:txBody>
      </p:sp>
      <p:sp>
        <p:nvSpPr>
          <p:cNvPr id="8" name="Platshållare för bildnummer 7">
            <a:extLst>
              <a:ext uri="{FF2B5EF4-FFF2-40B4-BE49-F238E27FC236}">
                <a16:creationId xmlns:a16="http://schemas.microsoft.com/office/drawing/2014/main" id="{6F71D79F-332E-4DDB-ADCF-69B4D35974BB}"/>
              </a:ext>
            </a:extLst>
          </p:cNvPr>
          <p:cNvSpPr>
            <a:spLocks noGrp="1"/>
          </p:cNvSpPr>
          <p:nvPr>
            <p:ph type="sldNum" sz="quarter" idx="26"/>
          </p:nvPr>
        </p:nvSpPr>
        <p:spPr/>
        <p:txBody>
          <a:bodyPr/>
          <a:lstStyle/>
          <a:p>
            <a:fld id="{AE086683-F536-42AB-ABBC-F4803DFE8DBC}" type="slidenum">
              <a:rPr lang="sv-SE" smtClean="0"/>
              <a:pPr/>
              <a:t>‹#›</a:t>
            </a:fld>
            <a:endParaRPr lang="sv-SE" dirty="0"/>
          </a:p>
        </p:txBody>
      </p:sp>
      <p:sp>
        <p:nvSpPr>
          <p:cNvPr id="4" name="Platshållare för innehåll 3">
            <a:extLst>
              <a:ext uri="{FF2B5EF4-FFF2-40B4-BE49-F238E27FC236}">
                <a16:creationId xmlns:a16="http://schemas.microsoft.com/office/drawing/2014/main" id="{F8A41BBB-ED52-4884-B07D-72B1AF4B0B5C}"/>
              </a:ext>
            </a:extLst>
          </p:cNvPr>
          <p:cNvSpPr>
            <a:spLocks noGrp="1"/>
          </p:cNvSpPr>
          <p:nvPr>
            <p:ph sz="quarter" idx="27" hasCustomPrompt="1"/>
          </p:nvPr>
        </p:nvSpPr>
        <p:spPr>
          <a:xfrm>
            <a:off x="365122" y="1765300"/>
            <a:ext cx="11463713" cy="3768725"/>
          </a:xfrm>
        </p:spPr>
        <p:txBody>
          <a:body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spTree>
    <p:extLst>
      <p:ext uri="{BB962C8B-B14F-4D97-AF65-F5344CB8AC3E}">
        <p14:creationId xmlns:p14="http://schemas.microsoft.com/office/powerpoint/2010/main" val="4268311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svart">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365124" y="407201"/>
            <a:ext cx="11463713" cy="504825"/>
          </a:xfrm>
        </p:spPr>
        <p:txBody>
          <a:bodyPr/>
          <a:lstStyle>
            <a:lvl1pPr>
              <a:defRPr>
                <a:solidFill>
                  <a:schemeClr val="bg1"/>
                </a:solidFill>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a:xfrm>
            <a:off x="365125" y="993775"/>
            <a:ext cx="11463715" cy="576263"/>
          </a:xfrm>
        </p:spPr>
        <p:txBody>
          <a:bodyPr/>
          <a:lstStyle>
            <a:lvl1pPr marL="0" indent="0">
              <a:buFontTx/>
              <a:buNone/>
              <a:defRPr sz="2800">
                <a:solidFill>
                  <a:schemeClr val="tx2"/>
                </a:solidFill>
              </a:defRPr>
            </a:lvl1pPr>
          </a:lstStyle>
          <a:p>
            <a:pPr lvl="0"/>
            <a:r>
              <a:rPr lang="sv-SE" dirty="0"/>
              <a:t>Underrubrik, 28pt</a:t>
            </a:r>
          </a:p>
        </p:txBody>
      </p:sp>
      <p:sp>
        <p:nvSpPr>
          <p:cNvPr id="6" name="Platshållare för datum 5">
            <a:extLst>
              <a:ext uri="{FF2B5EF4-FFF2-40B4-BE49-F238E27FC236}">
                <a16:creationId xmlns:a16="http://schemas.microsoft.com/office/drawing/2014/main" id="{B318D375-C915-4E93-96DB-447E82232D64}"/>
              </a:ext>
            </a:extLst>
          </p:cNvPr>
          <p:cNvSpPr>
            <a:spLocks noGrp="1"/>
          </p:cNvSpPr>
          <p:nvPr>
            <p:ph type="dt" sz="half" idx="24"/>
          </p:nvPr>
        </p:nvSpPr>
        <p:spPr/>
        <p:txBody>
          <a:bodyPr/>
          <a:lstStyle>
            <a:lvl1pPr>
              <a:defRPr>
                <a:solidFill>
                  <a:schemeClr val="bg1"/>
                </a:solidFill>
              </a:defRPr>
            </a:lvl1pPr>
          </a:lstStyle>
          <a:p>
            <a:r>
              <a:rPr lang="sv-SE"/>
              <a:t>2020-05-27</a:t>
            </a:r>
            <a:endParaRPr lang="sv-SE" dirty="0"/>
          </a:p>
        </p:txBody>
      </p:sp>
      <p:sp>
        <p:nvSpPr>
          <p:cNvPr id="7" name="Platshållare för sidfot 6">
            <a:extLst>
              <a:ext uri="{FF2B5EF4-FFF2-40B4-BE49-F238E27FC236}">
                <a16:creationId xmlns:a16="http://schemas.microsoft.com/office/drawing/2014/main" id="{8F57A47E-58BF-4BDC-9F25-8D1FCB1002C0}"/>
              </a:ext>
            </a:extLst>
          </p:cNvPr>
          <p:cNvSpPr>
            <a:spLocks noGrp="1"/>
          </p:cNvSpPr>
          <p:nvPr>
            <p:ph type="ftr" sz="quarter" idx="25"/>
          </p:nvPr>
        </p:nvSpPr>
        <p:spPr/>
        <p:txBody>
          <a:bodyPr/>
          <a:lstStyle>
            <a:lvl1pPr>
              <a:defRPr>
                <a:solidFill>
                  <a:schemeClr val="bg1"/>
                </a:solidFill>
              </a:defRPr>
            </a:lvl1pPr>
          </a:lstStyle>
          <a:p>
            <a:r>
              <a:rPr lang="sv-SE"/>
              <a:t>Sidfot</a:t>
            </a:r>
            <a:endParaRPr lang="sv-SE" dirty="0"/>
          </a:p>
        </p:txBody>
      </p:sp>
      <p:sp>
        <p:nvSpPr>
          <p:cNvPr id="8" name="Platshållare för bildnummer 7">
            <a:extLst>
              <a:ext uri="{FF2B5EF4-FFF2-40B4-BE49-F238E27FC236}">
                <a16:creationId xmlns:a16="http://schemas.microsoft.com/office/drawing/2014/main" id="{6F71D79F-332E-4DDB-ADCF-69B4D35974BB}"/>
              </a:ext>
            </a:extLst>
          </p:cNvPr>
          <p:cNvSpPr>
            <a:spLocks noGrp="1"/>
          </p:cNvSpPr>
          <p:nvPr>
            <p:ph type="sldNum" sz="quarter" idx="26"/>
          </p:nvPr>
        </p:nvSpPr>
        <p:spPr/>
        <p:txBody>
          <a:bodyPr/>
          <a:lstStyle>
            <a:lvl1pPr>
              <a:defRPr>
                <a:solidFill>
                  <a:schemeClr val="bg1"/>
                </a:solidFill>
              </a:defRPr>
            </a:lvl1pPr>
          </a:lstStyle>
          <a:p>
            <a:fld id="{AE086683-F536-42AB-ABBC-F4803DFE8DBC}" type="slidenum">
              <a:rPr lang="sv-SE" smtClean="0"/>
              <a:pPr/>
              <a:t>‹#›</a:t>
            </a:fld>
            <a:endParaRPr lang="sv-SE" dirty="0"/>
          </a:p>
        </p:txBody>
      </p:sp>
      <p:sp>
        <p:nvSpPr>
          <p:cNvPr id="4" name="Platshållare för innehåll 3">
            <a:extLst>
              <a:ext uri="{FF2B5EF4-FFF2-40B4-BE49-F238E27FC236}">
                <a16:creationId xmlns:a16="http://schemas.microsoft.com/office/drawing/2014/main" id="{F8A41BBB-ED52-4884-B07D-72B1AF4B0B5C}"/>
              </a:ext>
            </a:extLst>
          </p:cNvPr>
          <p:cNvSpPr>
            <a:spLocks noGrp="1"/>
          </p:cNvSpPr>
          <p:nvPr>
            <p:ph sz="quarter" idx="27" hasCustomPrompt="1"/>
          </p:nvPr>
        </p:nvSpPr>
        <p:spPr>
          <a:xfrm>
            <a:off x="365122" y="1765300"/>
            <a:ext cx="11463713" cy="37687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pic>
        <p:nvPicPr>
          <p:cNvPr id="9" name="Bildobjekt 8">
            <a:extLst>
              <a:ext uri="{FF2B5EF4-FFF2-40B4-BE49-F238E27FC236}">
                <a16:creationId xmlns:a16="http://schemas.microsoft.com/office/drawing/2014/main" id="{394CEEFA-B965-4948-BBAA-081A8BCF850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43919" y="6127622"/>
            <a:ext cx="792480" cy="527304"/>
          </a:xfrm>
          <a:prstGeom prst="rect">
            <a:avLst/>
          </a:prstGeom>
          <a:blipFill>
            <a:blip r:embed="rId3">
              <a:extLst>
                <a:ext uri="{28A0092B-C50C-407E-A947-70E740481C1C}">
                  <a14:useLocalDpi xmlns:a14="http://schemas.microsoft.com/office/drawing/2010/main" val="0"/>
                </a:ext>
              </a:extLst>
            </a:blip>
            <a:stretch>
              <a:fillRect/>
            </a:stretch>
          </a:blipFill>
        </p:spPr>
      </p:pic>
    </p:spTree>
    <p:extLst>
      <p:ext uri="{BB962C8B-B14F-4D97-AF65-F5344CB8AC3E}">
        <p14:creationId xmlns:p14="http://schemas.microsoft.com/office/powerpoint/2010/main" val="3162448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ext på vit platta, helbild">
    <p:spTree>
      <p:nvGrpSpPr>
        <p:cNvPr id="1" name=""/>
        <p:cNvGrpSpPr/>
        <p:nvPr/>
      </p:nvGrpSpPr>
      <p:grpSpPr>
        <a:xfrm>
          <a:off x="0" y="0"/>
          <a:ext cx="0" cy="0"/>
          <a:chOff x="0" y="0"/>
          <a:chExt cx="0" cy="0"/>
        </a:xfrm>
      </p:grpSpPr>
      <p:sp>
        <p:nvSpPr>
          <p:cNvPr id="26" name="Platshållare för bild 25">
            <a:extLst>
              <a:ext uri="{FF2B5EF4-FFF2-40B4-BE49-F238E27FC236}">
                <a16:creationId xmlns:a16="http://schemas.microsoft.com/office/drawing/2014/main" id="{28BBEBFD-9041-4D3E-BCBC-2003EE8BBAA3}"/>
              </a:ext>
            </a:extLst>
          </p:cNvPr>
          <p:cNvSpPr>
            <a:spLocks noGrp="1"/>
          </p:cNvSpPr>
          <p:nvPr>
            <p:ph type="pic" sz="quarter" idx="13" hasCustomPrompt="1"/>
          </p:nvPr>
        </p:nvSpPr>
        <p:spPr>
          <a:xfrm>
            <a:off x="0" y="0"/>
            <a:ext cx="12193200" cy="6858000"/>
          </a:xfrm>
          <a:solidFill>
            <a:schemeClr val="tx2">
              <a:lumMod val="20000"/>
              <a:lumOff val="80000"/>
            </a:schemeClr>
          </a:solidFill>
        </p:spPr>
        <p:txBody>
          <a:bodyPr lIns="6372000" tIns="0" rIns="0" anchor="ctr" anchorCtr="0"/>
          <a:lstStyle>
            <a:lvl1pPr marL="0" indent="0" algn="ctr">
              <a:buFontTx/>
              <a:buNone/>
              <a:defRPr sz="1800">
                <a:solidFill>
                  <a:schemeClr val="tx1"/>
                </a:solidFill>
              </a:defRPr>
            </a:lvl1pPr>
          </a:lstStyle>
          <a:p>
            <a:r>
              <a:rPr lang="sv-SE" dirty="0"/>
              <a:t> För att infoga bild, klicka på ytan och </a:t>
            </a:r>
            <a:br>
              <a:rPr lang="sv-SE" dirty="0"/>
            </a:br>
            <a:r>
              <a:rPr lang="sv-SE" dirty="0"/>
              <a:t>gå till Infoga &gt; Bilder </a:t>
            </a:r>
          </a:p>
        </p:txBody>
      </p:sp>
      <p:sp>
        <p:nvSpPr>
          <p:cNvPr id="18" name="Platshållare för text 17">
            <a:extLst>
              <a:ext uri="{FF2B5EF4-FFF2-40B4-BE49-F238E27FC236}">
                <a16:creationId xmlns:a16="http://schemas.microsoft.com/office/drawing/2014/main" id="{8EF030F8-4324-49BB-835D-33866DBBC270}"/>
              </a:ext>
            </a:extLst>
          </p:cNvPr>
          <p:cNvSpPr>
            <a:spLocks noGrp="1"/>
          </p:cNvSpPr>
          <p:nvPr>
            <p:ph type="body" sz="quarter" idx="21" hasCustomPrompt="1"/>
          </p:nvPr>
        </p:nvSpPr>
        <p:spPr>
          <a:xfrm>
            <a:off x="365123" y="356261"/>
            <a:ext cx="6083177" cy="5177764"/>
          </a:xfrm>
          <a:solidFill>
            <a:schemeClr val="bg1"/>
          </a:solidFill>
        </p:spPr>
        <p:txBody>
          <a:bodyPr lIns="360000" tIns="1800000" rIns="360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717549" y="673901"/>
            <a:ext cx="5378451" cy="504825"/>
          </a:xfrm>
        </p:spPr>
        <p:txBody>
          <a:bodyPr/>
          <a:lstStyle>
            <a:lvl1pPr>
              <a:defRPr>
                <a:solidFill>
                  <a:schemeClr val="tx1"/>
                </a:solidFill>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a:xfrm>
            <a:off x="717549" y="1260475"/>
            <a:ext cx="5378452" cy="576263"/>
          </a:xfrm>
        </p:spPr>
        <p:txBody>
          <a:bodyPr/>
          <a:lstStyle>
            <a:lvl1pPr marL="0" indent="0">
              <a:buFontTx/>
              <a:buNone/>
              <a:defRPr sz="2800">
                <a:solidFill>
                  <a:schemeClr val="tx2"/>
                </a:solidFill>
              </a:defRPr>
            </a:lvl1pPr>
          </a:lstStyle>
          <a:p>
            <a:pPr lvl="0"/>
            <a:r>
              <a:rPr lang="sv-SE" dirty="0"/>
              <a:t>Underrubrik, 28pt</a:t>
            </a:r>
          </a:p>
        </p:txBody>
      </p:sp>
      <p:sp>
        <p:nvSpPr>
          <p:cNvPr id="28" name="Platshållare för text 27">
            <a:extLst>
              <a:ext uri="{FF2B5EF4-FFF2-40B4-BE49-F238E27FC236}">
                <a16:creationId xmlns:a16="http://schemas.microsoft.com/office/drawing/2014/main" id="{558034D6-D322-4D57-BAD2-118557BD635C}"/>
              </a:ext>
            </a:extLst>
          </p:cNvPr>
          <p:cNvSpPr>
            <a:spLocks noGrp="1"/>
          </p:cNvSpPr>
          <p:nvPr>
            <p:ph type="body" sz="quarter" idx="23" hasCustomPrompt="1"/>
          </p:nvPr>
        </p:nvSpPr>
        <p:spPr bwMode="black">
          <a:xfrm>
            <a:off x="11043919" y="6127622"/>
            <a:ext cx="792480" cy="527304"/>
          </a:xfrm>
          <a:blipFill>
            <a:blip r:embed="rId2">
              <a:extLst>
                <a:ext uri="{28A0092B-C50C-407E-A947-70E740481C1C}">
                  <a14:useLocalDpi xmlns:a14="http://schemas.microsoft.com/office/drawing/2010/main" val="0"/>
                </a:ext>
              </a:extLst>
            </a:blip>
            <a:stretch>
              <a:fillRect/>
            </a:stretch>
          </a:blipFill>
        </p:spPr>
        <p:txBody>
          <a:bodyPr/>
          <a:lstStyle>
            <a:lvl1pPr marL="0" indent="0">
              <a:buFontTx/>
              <a:buNone/>
              <a:defRPr/>
            </a:lvl1pPr>
          </a:lstStyle>
          <a:p>
            <a:pPr lvl="0"/>
            <a:r>
              <a:rPr lang="sv-SE" dirty="0"/>
              <a:t> </a:t>
            </a:r>
          </a:p>
        </p:txBody>
      </p:sp>
      <p:sp>
        <p:nvSpPr>
          <p:cNvPr id="6" name="Platshållare för datum 5">
            <a:extLst>
              <a:ext uri="{FF2B5EF4-FFF2-40B4-BE49-F238E27FC236}">
                <a16:creationId xmlns:a16="http://schemas.microsoft.com/office/drawing/2014/main" id="{B318D375-C915-4E93-96DB-447E82232D64}"/>
              </a:ext>
            </a:extLst>
          </p:cNvPr>
          <p:cNvSpPr>
            <a:spLocks noGrp="1"/>
          </p:cNvSpPr>
          <p:nvPr>
            <p:ph type="dt" sz="half" idx="24"/>
          </p:nvPr>
        </p:nvSpPr>
        <p:spPr/>
        <p:txBody>
          <a:bodyPr/>
          <a:lstStyle>
            <a:lvl1pPr>
              <a:defRPr>
                <a:solidFill>
                  <a:schemeClr val="bg1"/>
                </a:solidFill>
              </a:defRPr>
            </a:lvl1pPr>
          </a:lstStyle>
          <a:p>
            <a:r>
              <a:rPr lang="sv-SE"/>
              <a:t>2020-05-27</a:t>
            </a:r>
            <a:endParaRPr lang="sv-SE" dirty="0"/>
          </a:p>
        </p:txBody>
      </p:sp>
      <p:sp>
        <p:nvSpPr>
          <p:cNvPr id="7" name="Platshållare för sidfot 6">
            <a:extLst>
              <a:ext uri="{FF2B5EF4-FFF2-40B4-BE49-F238E27FC236}">
                <a16:creationId xmlns:a16="http://schemas.microsoft.com/office/drawing/2014/main" id="{8F57A47E-58BF-4BDC-9F25-8D1FCB1002C0}"/>
              </a:ext>
            </a:extLst>
          </p:cNvPr>
          <p:cNvSpPr>
            <a:spLocks noGrp="1"/>
          </p:cNvSpPr>
          <p:nvPr>
            <p:ph type="ftr" sz="quarter" idx="25"/>
          </p:nvPr>
        </p:nvSpPr>
        <p:spPr/>
        <p:txBody>
          <a:bodyPr/>
          <a:lstStyle>
            <a:lvl1pPr>
              <a:defRPr>
                <a:solidFill>
                  <a:schemeClr val="bg1"/>
                </a:solidFill>
              </a:defRPr>
            </a:lvl1pPr>
          </a:lstStyle>
          <a:p>
            <a:r>
              <a:rPr lang="sv-SE"/>
              <a:t>Sidfot</a:t>
            </a:r>
            <a:endParaRPr lang="sv-SE" dirty="0"/>
          </a:p>
        </p:txBody>
      </p:sp>
      <p:sp>
        <p:nvSpPr>
          <p:cNvPr id="8" name="Platshållare för bildnummer 7">
            <a:extLst>
              <a:ext uri="{FF2B5EF4-FFF2-40B4-BE49-F238E27FC236}">
                <a16:creationId xmlns:a16="http://schemas.microsoft.com/office/drawing/2014/main" id="{6F71D79F-332E-4DDB-ADCF-69B4D35974BB}"/>
              </a:ext>
            </a:extLst>
          </p:cNvPr>
          <p:cNvSpPr>
            <a:spLocks noGrp="1"/>
          </p:cNvSpPr>
          <p:nvPr>
            <p:ph type="sldNum" sz="quarter" idx="26"/>
          </p:nvPr>
        </p:nvSpPr>
        <p:spPr/>
        <p:txBody>
          <a:bodyPr/>
          <a:lstStyle>
            <a:lvl1pPr>
              <a:defRPr>
                <a:solidFill>
                  <a:schemeClr val="bg1"/>
                </a:solidFill>
              </a:defRPr>
            </a:lvl1pPr>
          </a:lstStyle>
          <a:p>
            <a:fld id="{AE086683-F536-42AB-ABBC-F4803DFE8DBC}" type="slidenum">
              <a:rPr lang="sv-SE" smtClean="0"/>
              <a:pPr/>
              <a:t>‹#›</a:t>
            </a:fld>
            <a:endParaRPr lang="sv-SE" dirty="0"/>
          </a:p>
        </p:txBody>
      </p:sp>
    </p:spTree>
    <p:extLst>
      <p:ext uri="{BB962C8B-B14F-4D97-AF65-F5344CB8AC3E}">
        <p14:creationId xmlns:p14="http://schemas.microsoft.com/office/powerpoint/2010/main" val="26415092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ext på svart platta, helbild">
    <p:spTree>
      <p:nvGrpSpPr>
        <p:cNvPr id="1" name=""/>
        <p:cNvGrpSpPr/>
        <p:nvPr/>
      </p:nvGrpSpPr>
      <p:grpSpPr>
        <a:xfrm>
          <a:off x="0" y="0"/>
          <a:ext cx="0" cy="0"/>
          <a:chOff x="0" y="0"/>
          <a:chExt cx="0" cy="0"/>
        </a:xfrm>
      </p:grpSpPr>
      <p:sp>
        <p:nvSpPr>
          <p:cNvPr id="26" name="Platshållare för bild 25">
            <a:extLst>
              <a:ext uri="{FF2B5EF4-FFF2-40B4-BE49-F238E27FC236}">
                <a16:creationId xmlns:a16="http://schemas.microsoft.com/office/drawing/2014/main" id="{28BBEBFD-9041-4D3E-BCBC-2003EE8BBAA3}"/>
              </a:ext>
            </a:extLst>
          </p:cNvPr>
          <p:cNvSpPr>
            <a:spLocks noGrp="1"/>
          </p:cNvSpPr>
          <p:nvPr>
            <p:ph type="pic" sz="quarter" idx="13" hasCustomPrompt="1"/>
          </p:nvPr>
        </p:nvSpPr>
        <p:spPr>
          <a:xfrm>
            <a:off x="0" y="0"/>
            <a:ext cx="12193200" cy="6858000"/>
          </a:xfrm>
          <a:solidFill>
            <a:schemeClr val="tx2">
              <a:lumMod val="20000"/>
              <a:lumOff val="80000"/>
            </a:schemeClr>
          </a:solidFill>
        </p:spPr>
        <p:txBody>
          <a:bodyPr lIns="6372000" tIns="0" rIns="0" anchor="ctr" anchorCtr="0"/>
          <a:lstStyle>
            <a:lvl1pPr marL="0" indent="0" algn="ctr">
              <a:buFontTx/>
              <a:buNone/>
              <a:defRPr sz="1800">
                <a:solidFill>
                  <a:schemeClr val="tx1"/>
                </a:solidFill>
              </a:defRPr>
            </a:lvl1pPr>
          </a:lstStyle>
          <a:p>
            <a:r>
              <a:rPr lang="sv-SE" dirty="0"/>
              <a:t> För att infoga bild, klicka på ytan och </a:t>
            </a:r>
            <a:br>
              <a:rPr lang="sv-SE" dirty="0"/>
            </a:br>
            <a:r>
              <a:rPr lang="sv-SE" dirty="0"/>
              <a:t>gå till Infoga &gt; Bilder </a:t>
            </a:r>
          </a:p>
        </p:txBody>
      </p:sp>
      <p:sp>
        <p:nvSpPr>
          <p:cNvPr id="18" name="Platshållare för text 17">
            <a:extLst>
              <a:ext uri="{FF2B5EF4-FFF2-40B4-BE49-F238E27FC236}">
                <a16:creationId xmlns:a16="http://schemas.microsoft.com/office/drawing/2014/main" id="{8EF030F8-4324-49BB-835D-33866DBBC270}"/>
              </a:ext>
            </a:extLst>
          </p:cNvPr>
          <p:cNvSpPr>
            <a:spLocks noGrp="1"/>
          </p:cNvSpPr>
          <p:nvPr>
            <p:ph type="body" sz="quarter" idx="21" hasCustomPrompt="1"/>
          </p:nvPr>
        </p:nvSpPr>
        <p:spPr>
          <a:xfrm>
            <a:off x="365123" y="356261"/>
            <a:ext cx="6083177" cy="5177764"/>
          </a:xfrm>
          <a:solidFill>
            <a:schemeClr val="tx1"/>
          </a:solidFill>
        </p:spPr>
        <p:txBody>
          <a:bodyPr lIns="360000" tIns="1800000" r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bwMode="white">
          <a:xfrm>
            <a:off x="717549" y="673901"/>
            <a:ext cx="5378451" cy="504825"/>
          </a:xfrm>
        </p:spPr>
        <p:txBody>
          <a:bodyPr/>
          <a:lstStyle>
            <a:lvl1pPr>
              <a:defRPr>
                <a:solidFill>
                  <a:schemeClr val="bg1"/>
                </a:solidFill>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bwMode="white">
          <a:xfrm>
            <a:off x="717549" y="1260475"/>
            <a:ext cx="5378452" cy="576263"/>
          </a:xfrm>
        </p:spPr>
        <p:txBody>
          <a:bodyPr/>
          <a:lstStyle>
            <a:lvl1pPr marL="0" indent="0">
              <a:buFontTx/>
              <a:buNone/>
              <a:defRPr sz="2800">
                <a:solidFill>
                  <a:schemeClr val="tx2"/>
                </a:solidFill>
              </a:defRPr>
            </a:lvl1pPr>
          </a:lstStyle>
          <a:p>
            <a:pPr lvl="0"/>
            <a:r>
              <a:rPr lang="sv-SE" dirty="0"/>
              <a:t>Underrubrik, 28pt</a:t>
            </a:r>
          </a:p>
        </p:txBody>
      </p:sp>
      <p:sp>
        <p:nvSpPr>
          <p:cNvPr id="28" name="Platshållare för text 27">
            <a:extLst>
              <a:ext uri="{FF2B5EF4-FFF2-40B4-BE49-F238E27FC236}">
                <a16:creationId xmlns:a16="http://schemas.microsoft.com/office/drawing/2014/main" id="{558034D6-D322-4D57-BAD2-118557BD635C}"/>
              </a:ext>
            </a:extLst>
          </p:cNvPr>
          <p:cNvSpPr>
            <a:spLocks noGrp="1"/>
          </p:cNvSpPr>
          <p:nvPr>
            <p:ph type="body" sz="quarter" idx="23" hasCustomPrompt="1"/>
          </p:nvPr>
        </p:nvSpPr>
        <p:spPr bwMode="black">
          <a:xfrm>
            <a:off x="11043919" y="6127622"/>
            <a:ext cx="792480" cy="527304"/>
          </a:xfrm>
          <a:blipFill>
            <a:blip r:embed="rId2">
              <a:extLst>
                <a:ext uri="{28A0092B-C50C-407E-A947-70E740481C1C}">
                  <a14:useLocalDpi xmlns:a14="http://schemas.microsoft.com/office/drawing/2010/main" val="0"/>
                </a:ext>
              </a:extLst>
            </a:blip>
            <a:stretch>
              <a:fillRect/>
            </a:stretch>
          </a:blipFill>
        </p:spPr>
        <p:txBody>
          <a:bodyPr/>
          <a:lstStyle>
            <a:lvl1pPr marL="0" indent="0">
              <a:buFontTx/>
              <a:buNone/>
              <a:defRPr/>
            </a:lvl1pPr>
          </a:lstStyle>
          <a:p>
            <a:pPr lvl="0"/>
            <a:r>
              <a:rPr lang="sv-SE" dirty="0"/>
              <a:t> </a:t>
            </a:r>
          </a:p>
        </p:txBody>
      </p:sp>
      <p:sp>
        <p:nvSpPr>
          <p:cNvPr id="6" name="Platshållare för datum 5">
            <a:extLst>
              <a:ext uri="{FF2B5EF4-FFF2-40B4-BE49-F238E27FC236}">
                <a16:creationId xmlns:a16="http://schemas.microsoft.com/office/drawing/2014/main" id="{B318D375-C915-4E93-96DB-447E82232D64}"/>
              </a:ext>
            </a:extLst>
          </p:cNvPr>
          <p:cNvSpPr>
            <a:spLocks noGrp="1"/>
          </p:cNvSpPr>
          <p:nvPr>
            <p:ph type="dt" sz="half" idx="24"/>
          </p:nvPr>
        </p:nvSpPr>
        <p:spPr/>
        <p:txBody>
          <a:bodyPr/>
          <a:lstStyle>
            <a:lvl1pPr>
              <a:defRPr>
                <a:solidFill>
                  <a:schemeClr val="tx1"/>
                </a:solidFill>
              </a:defRPr>
            </a:lvl1pPr>
          </a:lstStyle>
          <a:p>
            <a:r>
              <a:rPr lang="sv-SE"/>
              <a:t>2020-05-27</a:t>
            </a:r>
            <a:endParaRPr lang="sv-SE" dirty="0"/>
          </a:p>
        </p:txBody>
      </p:sp>
      <p:sp>
        <p:nvSpPr>
          <p:cNvPr id="7" name="Platshållare för sidfot 6">
            <a:extLst>
              <a:ext uri="{FF2B5EF4-FFF2-40B4-BE49-F238E27FC236}">
                <a16:creationId xmlns:a16="http://schemas.microsoft.com/office/drawing/2014/main" id="{8F57A47E-58BF-4BDC-9F25-8D1FCB1002C0}"/>
              </a:ext>
            </a:extLst>
          </p:cNvPr>
          <p:cNvSpPr>
            <a:spLocks noGrp="1"/>
          </p:cNvSpPr>
          <p:nvPr>
            <p:ph type="ftr" sz="quarter" idx="25"/>
          </p:nvPr>
        </p:nvSpPr>
        <p:spPr/>
        <p:txBody>
          <a:bodyPr/>
          <a:lstStyle>
            <a:lvl1pPr>
              <a:defRPr>
                <a:solidFill>
                  <a:schemeClr val="tx1"/>
                </a:solidFill>
              </a:defRPr>
            </a:lvl1pPr>
          </a:lstStyle>
          <a:p>
            <a:r>
              <a:rPr lang="sv-SE"/>
              <a:t>Sidfot</a:t>
            </a:r>
            <a:endParaRPr lang="sv-SE" dirty="0"/>
          </a:p>
        </p:txBody>
      </p:sp>
      <p:sp>
        <p:nvSpPr>
          <p:cNvPr id="8" name="Platshållare för bildnummer 7">
            <a:extLst>
              <a:ext uri="{FF2B5EF4-FFF2-40B4-BE49-F238E27FC236}">
                <a16:creationId xmlns:a16="http://schemas.microsoft.com/office/drawing/2014/main" id="{6F71D79F-332E-4DDB-ADCF-69B4D35974BB}"/>
              </a:ext>
            </a:extLst>
          </p:cNvPr>
          <p:cNvSpPr>
            <a:spLocks noGrp="1"/>
          </p:cNvSpPr>
          <p:nvPr>
            <p:ph type="sldNum" sz="quarter" idx="26"/>
          </p:nvPr>
        </p:nvSpPr>
        <p:spPr/>
        <p:txBody>
          <a:bodyPr/>
          <a:lstStyle>
            <a:lvl1pPr>
              <a:defRPr>
                <a:solidFill>
                  <a:schemeClr val="tx1"/>
                </a:solidFill>
              </a:defRPr>
            </a:lvl1pPr>
          </a:lstStyle>
          <a:p>
            <a:fld id="{AE086683-F536-42AB-ABBC-F4803DFE8DBC}" type="slidenum">
              <a:rPr lang="sv-SE" smtClean="0"/>
              <a:pPr/>
              <a:t>‹#›</a:t>
            </a:fld>
            <a:endParaRPr lang="sv-SE" dirty="0"/>
          </a:p>
        </p:txBody>
      </p:sp>
    </p:spTree>
    <p:extLst>
      <p:ext uri="{BB962C8B-B14F-4D97-AF65-F5344CB8AC3E}">
        <p14:creationId xmlns:p14="http://schemas.microsoft.com/office/powerpoint/2010/main" val="1286506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ora siffror">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DC7D6F89-F4EE-421F-9322-ADA106073557}"/>
              </a:ext>
            </a:extLst>
          </p:cNvPr>
          <p:cNvSpPr>
            <a:spLocks noGrp="1"/>
          </p:cNvSpPr>
          <p:nvPr>
            <p:ph type="body" sz="quarter" idx="29" hasCustomPrompt="1"/>
          </p:nvPr>
        </p:nvSpPr>
        <p:spPr>
          <a:xfrm>
            <a:off x="-75875" y="-513311"/>
            <a:ext cx="7184570" cy="5024939"/>
          </a:xfrm>
        </p:spPr>
        <p:txBody>
          <a:bodyPr tIns="0">
            <a:noAutofit/>
          </a:bodyPr>
          <a:lstStyle>
            <a:lvl1pPr marL="0" indent="0" algn="ctr">
              <a:buFontTx/>
              <a:buNone/>
              <a:defRPr sz="50000" spc="-1500" baseline="0"/>
            </a:lvl1pPr>
          </a:lstStyle>
          <a:p>
            <a:pPr lvl="0"/>
            <a:r>
              <a:rPr lang="sv-SE" dirty="0"/>
              <a:t>00</a:t>
            </a:r>
          </a:p>
        </p:txBody>
      </p:sp>
      <p:sp>
        <p:nvSpPr>
          <p:cNvPr id="13" name="Platshållare för text 12">
            <a:extLst>
              <a:ext uri="{FF2B5EF4-FFF2-40B4-BE49-F238E27FC236}">
                <a16:creationId xmlns:a16="http://schemas.microsoft.com/office/drawing/2014/main" id="{D5D5984F-8F32-4415-8207-C1971EF95ED2}"/>
              </a:ext>
            </a:extLst>
          </p:cNvPr>
          <p:cNvSpPr>
            <a:spLocks noGrp="1"/>
          </p:cNvSpPr>
          <p:nvPr>
            <p:ph type="body" sz="quarter" idx="30" hasCustomPrompt="1"/>
          </p:nvPr>
        </p:nvSpPr>
        <p:spPr>
          <a:xfrm>
            <a:off x="7915273" y="291402"/>
            <a:ext cx="3915376" cy="1340609"/>
          </a:xfrm>
        </p:spPr>
        <p:txBody>
          <a:bodyPr/>
          <a:lstStyle>
            <a:lvl1pPr marL="0" indent="0">
              <a:buFontTx/>
              <a:buNone/>
              <a:defRPr sz="10000" spc="-300" baseline="0"/>
            </a:lvl1pPr>
          </a:lstStyle>
          <a:p>
            <a:pPr lvl="0"/>
            <a:r>
              <a:rPr lang="sv-SE" dirty="0"/>
              <a:t>Text</a:t>
            </a:r>
          </a:p>
        </p:txBody>
      </p:sp>
      <p:sp>
        <p:nvSpPr>
          <p:cNvPr id="15" name="Platshållare för text 14">
            <a:extLst>
              <a:ext uri="{FF2B5EF4-FFF2-40B4-BE49-F238E27FC236}">
                <a16:creationId xmlns:a16="http://schemas.microsoft.com/office/drawing/2014/main" id="{DE89370B-1BBC-4854-B442-1479922F948C}"/>
              </a:ext>
            </a:extLst>
          </p:cNvPr>
          <p:cNvSpPr>
            <a:spLocks noGrp="1"/>
          </p:cNvSpPr>
          <p:nvPr>
            <p:ph type="body" sz="quarter" idx="31" hasCustomPrompt="1"/>
          </p:nvPr>
        </p:nvSpPr>
        <p:spPr>
          <a:xfrm>
            <a:off x="7915273" y="1983179"/>
            <a:ext cx="3915375" cy="3045285"/>
          </a:xfrm>
        </p:spPr>
        <p:txBody>
          <a:bodyPr anchor="b" anchorCtr="0"/>
          <a:lstStyle>
            <a:lvl1pPr marL="0" indent="0" algn="l" defTabSz="914400" rtl="0" eaLnBrk="1" latinLnBrk="0" hangingPunct="1">
              <a:lnSpc>
                <a:spcPct val="85000"/>
              </a:lnSpc>
              <a:spcBef>
                <a:spcPts val="0"/>
              </a:spcBef>
              <a:buFontTx/>
              <a:buNone/>
              <a:defRPr lang="sv-SE" sz="3400" kern="1200" dirty="0">
                <a:solidFill>
                  <a:schemeClr val="tx2"/>
                </a:solidFill>
                <a:latin typeface="Arial" panose="020B0604020202020204" pitchFamily="34" charset="0"/>
                <a:ea typeface="+mn-ea"/>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dirty="0"/>
              <a:t>Nivå 1, 34pt</a:t>
            </a:r>
          </a:p>
        </p:txBody>
      </p:sp>
      <p:sp>
        <p:nvSpPr>
          <p:cNvPr id="21" name="Platshållare för text 20">
            <a:extLst>
              <a:ext uri="{FF2B5EF4-FFF2-40B4-BE49-F238E27FC236}">
                <a16:creationId xmlns:a16="http://schemas.microsoft.com/office/drawing/2014/main" id="{7C84D648-5EC7-4994-B268-C0A42EBA50E9}"/>
              </a:ext>
            </a:extLst>
          </p:cNvPr>
          <p:cNvSpPr>
            <a:spLocks noGrp="1"/>
          </p:cNvSpPr>
          <p:nvPr>
            <p:ph type="body" sz="quarter" idx="32" hasCustomPrompt="1"/>
          </p:nvPr>
        </p:nvSpPr>
        <p:spPr>
          <a:xfrm>
            <a:off x="1215890" y="6330588"/>
            <a:ext cx="4266000" cy="180000"/>
          </a:xfrm>
        </p:spPr>
        <p:txBody>
          <a:bodyPr/>
          <a:lstStyle>
            <a:lvl1pPr marL="0" indent="0">
              <a:buFontTx/>
              <a:buNone/>
              <a:defRPr sz="1000"/>
            </a:lvl1pPr>
          </a:lstStyle>
          <a:p>
            <a:pPr lvl="0"/>
            <a:r>
              <a:rPr lang="sv-SE" dirty="0"/>
              <a:t>Fotnot</a:t>
            </a:r>
          </a:p>
        </p:txBody>
      </p:sp>
      <p:sp>
        <p:nvSpPr>
          <p:cNvPr id="26" name="Platshållare för datum 25">
            <a:extLst>
              <a:ext uri="{FF2B5EF4-FFF2-40B4-BE49-F238E27FC236}">
                <a16:creationId xmlns:a16="http://schemas.microsoft.com/office/drawing/2014/main" id="{F8A70B1A-C6D6-492F-A0FF-FF2A5739BC09}"/>
              </a:ext>
            </a:extLst>
          </p:cNvPr>
          <p:cNvSpPr>
            <a:spLocks noGrp="1"/>
          </p:cNvSpPr>
          <p:nvPr>
            <p:ph type="dt" sz="half" idx="33"/>
          </p:nvPr>
        </p:nvSpPr>
        <p:spPr/>
        <p:txBody>
          <a:bodyPr/>
          <a:lstStyle/>
          <a:p>
            <a:r>
              <a:rPr lang="sv-SE"/>
              <a:t>2020-05-27</a:t>
            </a:r>
            <a:endParaRPr lang="sv-SE" dirty="0"/>
          </a:p>
        </p:txBody>
      </p:sp>
      <p:sp>
        <p:nvSpPr>
          <p:cNvPr id="27" name="Platshållare för sidfot 26">
            <a:extLst>
              <a:ext uri="{FF2B5EF4-FFF2-40B4-BE49-F238E27FC236}">
                <a16:creationId xmlns:a16="http://schemas.microsoft.com/office/drawing/2014/main" id="{6797A9BA-D167-4E58-8747-7809BD24F2B1}"/>
              </a:ext>
            </a:extLst>
          </p:cNvPr>
          <p:cNvSpPr>
            <a:spLocks noGrp="1"/>
          </p:cNvSpPr>
          <p:nvPr>
            <p:ph type="ftr" sz="quarter" idx="34"/>
          </p:nvPr>
        </p:nvSpPr>
        <p:spPr>
          <a:xfrm>
            <a:off x="365125" y="7076983"/>
            <a:ext cx="4266000" cy="180000"/>
          </a:xfrm>
        </p:spPr>
        <p:txBody>
          <a:bodyPr/>
          <a:lstStyle/>
          <a:p>
            <a:r>
              <a:rPr lang="sv-SE" dirty="0"/>
              <a:t>Sidfot</a:t>
            </a:r>
          </a:p>
        </p:txBody>
      </p:sp>
      <p:sp>
        <p:nvSpPr>
          <p:cNvPr id="28" name="Platshållare för bildnummer 27">
            <a:extLst>
              <a:ext uri="{FF2B5EF4-FFF2-40B4-BE49-F238E27FC236}">
                <a16:creationId xmlns:a16="http://schemas.microsoft.com/office/drawing/2014/main" id="{9973E591-B738-4EF1-9176-C7491531D231}"/>
              </a:ext>
            </a:extLst>
          </p:cNvPr>
          <p:cNvSpPr>
            <a:spLocks noGrp="1"/>
          </p:cNvSpPr>
          <p:nvPr>
            <p:ph type="sldNum" sz="quarter" idx="35"/>
          </p:nvPr>
        </p:nvSpPr>
        <p:spPr/>
        <p:txBody>
          <a:bodyPr/>
          <a:lstStyle/>
          <a:p>
            <a:fld id="{AE086683-F536-42AB-ABBC-F4803DFE8DBC}" type="slidenum">
              <a:rPr lang="sv-SE" smtClean="0"/>
              <a:pPr/>
              <a:t>‹#›</a:t>
            </a:fld>
            <a:endParaRPr lang="sv-SE" dirty="0"/>
          </a:p>
        </p:txBody>
      </p:sp>
    </p:spTree>
    <p:extLst>
      <p:ext uri="{BB962C8B-B14F-4D97-AF65-F5344CB8AC3E}">
        <p14:creationId xmlns:p14="http://schemas.microsoft.com/office/powerpoint/2010/main" val="975627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tora siffror svart">
    <p:bg>
      <p:bgPr>
        <a:solidFill>
          <a:schemeClr val="tx1"/>
        </a:solidFill>
        <a:effectLst/>
      </p:bgPr>
    </p:bg>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DC7D6F89-F4EE-421F-9322-ADA106073557}"/>
              </a:ext>
            </a:extLst>
          </p:cNvPr>
          <p:cNvSpPr>
            <a:spLocks noGrp="1"/>
          </p:cNvSpPr>
          <p:nvPr>
            <p:ph type="body" sz="quarter" idx="29" hasCustomPrompt="1"/>
          </p:nvPr>
        </p:nvSpPr>
        <p:spPr>
          <a:xfrm>
            <a:off x="-75875" y="-513311"/>
            <a:ext cx="7184570" cy="5024939"/>
          </a:xfrm>
        </p:spPr>
        <p:txBody>
          <a:bodyPr tIns="0">
            <a:noAutofit/>
          </a:bodyPr>
          <a:lstStyle>
            <a:lvl1pPr marL="0" indent="0" algn="ctr">
              <a:buFontTx/>
              <a:buNone/>
              <a:defRPr sz="50000" spc="-1500" baseline="0">
                <a:solidFill>
                  <a:schemeClr val="bg1"/>
                </a:solidFill>
              </a:defRPr>
            </a:lvl1pPr>
          </a:lstStyle>
          <a:p>
            <a:pPr lvl="0"/>
            <a:r>
              <a:rPr lang="sv-SE" dirty="0"/>
              <a:t>00</a:t>
            </a:r>
          </a:p>
        </p:txBody>
      </p:sp>
      <p:sp>
        <p:nvSpPr>
          <p:cNvPr id="13" name="Platshållare för text 12">
            <a:extLst>
              <a:ext uri="{FF2B5EF4-FFF2-40B4-BE49-F238E27FC236}">
                <a16:creationId xmlns:a16="http://schemas.microsoft.com/office/drawing/2014/main" id="{D5D5984F-8F32-4415-8207-C1971EF95ED2}"/>
              </a:ext>
            </a:extLst>
          </p:cNvPr>
          <p:cNvSpPr>
            <a:spLocks noGrp="1"/>
          </p:cNvSpPr>
          <p:nvPr>
            <p:ph type="body" sz="quarter" idx="30" hasCustomPrompt="1"/>
          </p:nvPr>
        </p:nvSpPr>
        <p:spPr>
          <a:xfrm>
            <a:off x="7915273" y="291402"/>
            <a:ext cx="3915376" cy="1340609"/>
          </a:xfrm>
        </p:spPr>
        <p:txBody>
          <a:bodyPr/>
          <a:lstStyle>
            <a:lvl1pPr marL="0" indent="0">
              <a:buFontTx/>
              <a:buNone/>
              <a:defRPr sz="10000" spc="-300" baseline="0">
                <a:solidFill>
                  <a:schemeClr val="bg1"/>
                </a:solidFill>
              </a:defRPr>
            </a:lvl1pPr>
          </a:lstStyle>
          <a:p>
            <a:pPr lvl="0"/>
            <a:r>
              <a:rPr lang="sv-SE" dirty="0"/>
              <a:t>Text</a:t>
            </a:r>
          </a:p>
        </p:txBody>
      </p:sp>
      <p:sp>
        <p:nvSpPr>
          <p:cNvPr id="15" name="Platshållare för text 14">
            <a:extLst>
              <a:ext uri="{FF2B5EF4-FFF2-40B4-BE49-F238E27FC236}">
                <a16:creationId xmlns:a16="http://schemas.microsoft.com/office/drawing/2014/main" id="{DE89370B-1BBC-4854-B442-1479922F948C}"/>
              </a:ext>
            </a:extLst>
          </p:cNvPr>
          <p:cNvSpPr>
            <a:spLocks noGrp="1"/>
          </p:cNvSpPr>
          <p:nvPr>
            <p:ph type="body" sz="quarter" idx="31" hasCustomPrompt="1"/>
          </p:nvPr>
        </p:nvSpPr>
        <p:spPr>
          <a:xfrm>
            <a:off x="7915273" y="1983179"/>
            <a:ext cx="3915375" cy="3045285"/>
          </a:xfrm>
        </p:spPr>
        <p:txBody>
          <a:bodyPr anchor="b" anchorCtr="0"/>
          <a:lstStyle>
            <a:lvl1pPr marL="0" indent="0" algn="l" defTabSz="914400" rtl="0" eaLnBrk="1" latinLnBrk="0" hangingPunct="1">
              <a:lnSpc>
                <a:spcPct val="85000"/>
              </a:lnSpc>
              <a:spcBef>
                <a:spcPts val="0"/>
              </a:spcBef>
              <a:buFontTx/>
              <a:buNone/>
              <a:defRPr lang="sv-SE" sz="3400" kern="1200" dirty="0">
                <a:solidFill>
                  <a:schemeClr val="bg1"/>
                </a:solidFill>
                <a:latin typeface="Arial" panose="020B0604020202020204" pitchFamily="34" charset="0"/>
                <a:ea typeface="+mn-ea"/>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dirty="0"/>
              <a:t>Nivå 1, 34pt</a:t>
            </a:r>
          </a:p>
        </p:txBody>
      </p:sp>
      <p:sp>
        <p:nvSpPr>
          <p:cNvPr id="21" name="Platshållare för text 20">
            <a:extLst>
              <a:ext uri="{FF2B5EF4-FFF2-40B4-BE49-F238E27FC236}">
                <a16:creationId xmlns:a16="http://schemas.microsoft.com/office/drawing/2014/main" id="{7C84D648-5EC7-4994-B268-C0A42EBA50E9}"/>
              </a:ext>
            </a:extLst>
          </p:cNvPr>
          <p:cNvSpPr>
            <a:spLocks noGrp="1"/>
          </p:cNvSpPr>
          <p:nvPr>
            <p:ph type="body" sz="quarter" idx="32" hasCustomPrompt="1"/>
          </p:nvPr>
        </p:nvSpPr>
        <p:spPr>
          <a:xfrm>
            <a:off x="1215890" y="6330588"/>
            <a:ext cx="4266000" cy="180000"/>
          </a:xfrm>
        </p:spPr>
        <p:txBody>
          <a:bodyPr/>
          <a:lstStyle>
            <a:lvl1pPr marL="0" indent="0">
              <a:buFontTx/>
              <a:buNone/>
              <a:defRPr sz="1000">
                <a:solidFill>
                  <a:schemeClr val="bg1"/>
                </a:solidFill>
              </a:defRPr>
            </a:lvl1pPr>
          </a:lstStyle>
          <a:p>
            <a:pPr lvl="0"/>
            <a:r>
              <a:rPr lang="sv-SE"/>
              <a:t>Fotnot</a:t>
            </a:r>
            <a:endParaRPr lang="sv-SE" dirty="0"/>
          </a:p>
        </p:txBody>
      </p:sp>
      <p:sp>
        <p:nvSpPr>
          <p:cNvPr id="26" name="Platshållare för datum 25">
            <a:extLst>
              <a:ext uri="{FF2B5EF4-FFF2-40B4-BE49-F238E27FC236}">
                <a16:creationId xmlns:a16="http://schemas.microsoft.com/office/drawing/2014/main" id="{F8A70B1A-C6D6-492F-A0FF-FF2A5739BC09}"/>
              </a:ext>
            </a:extLst>
          </p:cNvPr>
          <p:cNvSpPr>
            <a:spLocks noGrp="1"/>
          </p:cNvSpPr>
          <p:nvPr>
            <p:ph type="dt" sz="half" idx="33"/>
          </p:nvPr>
        </p:nvSpPr>
        <p:spPr/>
        <p:txBody>
          <a:bodyPr/>
          <a:lstStyle>
            <a:lvl1pPr>
              <a:defRPr>
                <a:solidFill>
                  <a:schemeClr val="bg1"/>
                </a:solidFill>
              </a:defRPr>
            </a:lvl1pPr>
          </a:lstStyle>
          <a:p>
            <a:r>
              <a:rPr lang="sv-SE"/>
              <a:t>2020-05-27</a:t>
            </a:r>
            <a:endParaRPr lang="sv-SE" dirty="0"/>
          </a:p>
        </p:txBody>
      </p:sp>
      <p:sp>
        <p:nvSpPr>
          <p:cNvPr id="27" name="Platshållare för sidfot 26">
            <a:extLst>
              <a:ext uri="{FF2B5EF4-FFF2-40B4-BE49-F238E27FC236}">
                <a16:creationId xmlns:a16="http://schemas.microsoft.com/office/drawing/2014/main" id="{6797A9BA-D167-4E58-8747-7809BD24F2B1}"/>
              </a:ext>
            </a:extLst>
          </p:cNvPr>
          <p:cNvSpPr>
            <a:spLocks noGrp="1"/>
          </p:cNvSpPr>
          <p:nvPr>
            <p:ph type="ftr" sz="quarter" idx="34"/>
          </p:nvPr>
        </p:nvSpPr>
        <p:spPr>
          <a:xfrm>
            <a:off x="365125" y="7076982"/>
            <a:ext cx="4266000" cy="180000"/>
          </a:xfrm>
        </p:spPr>
        <p:txBody>
          <a:bodyPr/>
          <a:lstStyle>
            <a:lvl1pPr>
              <a:defRPr>
                <a:solidFill>
                  <a:schemeClr val="bg1"/>
                </a:solidFill>
              </a:defRPr>
            </a:lvl1pPr>
          </a:lstStyle>
          <a:p>
            <a:r>
              <a:rPr lang="sv-SE" dirty="0"/>
              <a:t>Sidfot</a:t>
            </a:r>
          </a:p>
        </p:txBody>
      </p:sp>
      <p:sp>
        <p:nvSpPr>
          <p:cNvPr id="28" name="Platshållare för bildnummer 27">
            <a:extLst>
              <a:ext uri="{FF2B5EF4-FFF2-40B4-BE49-F238E27FC236}">
                <a16:creationId xmlns:a16="http://schemas.microsoft.com/office/drawing/2014/main" id="{9973E591-B738-4EF1-9176-C7491531D231}"/>
              </a:ext>
            </a:extLst>
          </p:cNvPr>
          <p:cNvSpPr>
            <a:spLocks noGrp="1"/>
          </p:cNvSpPr>
          <p:nvPr>
            <p:ph type="sldNum" sz="quarter" idx="35"/>
          </p:nvPr>
        </p:nvSpPr>
        <p:spPr/>
        <p:txBody>
          <a:bodyPr/>
          <a:lstStyle>
            <a:lvl1pPr>
              <a:defRPr>
                <a:solidFill>
                  <a:schemeClr val="bg1"/>
                </a:solidFill>
              </a:defRPr>
            </a:lvl1pPr>
          </a:lstStyle>
          <a:p>
            <a:fld id="{AE086683-F536-42AB-ABBC-F4803DFE8DBC}" type="slidenum">
              <a:rPr lang="sv-SE" smtClean="0"/>
              <a:pPr/>
              <a:t>‹#›</a:t>
            </a:fld>
            <a:endParaRPr lang="sv-SE" dirty="0"/>
          </a:p>
        </p:txBody>
      </p:sp>
      <p:pic>
        <p:nvPicPr>
          <p:cNvPr id="9" name="Bildobjekt 8">
            <a:extLst>
              <a:ext uri="{FF2B5EF4-FFF2-40B4-BE49-F238E27FC236}">
                <a16:creationId xmlns:a16="http://schemas.microsoft.com/office/drawing/2014/main" id="{0AE541D0-4839-4199-8433-3AD83E360A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11043919" y="6127622"/>
            <a:ext cx="792480" cy="527304"/>
          </a:xfrm>
          <a:prstGeom prst="rect">
            <a:avLst/>
          </a:prstGeom>
        </p:spPr>
      </p:pic>
    </p:spTree>
    <p:extLst>
      <p:ext uri="{BB962C8B-B14F-4D97-AF65-F5344CB8AC3E}">
        <p14:creationId xmlns:p14="http://schemas.microsoft.com/office/powerpoint/2010/main" val="16640968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tora siffror ljusblå">
    <p:bg>
      <p:bgPr>
        <a:solidFill>
          <a:schemeClr val="accent4"/>
        </a:solidFill>
        <a:effectLst/>
      </p:bgPr>
    </p:bg>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DC7D6F89-F4EE-421F-9322-ADA106073557}"/>
              </a:ext>
            </a:extLst>
          </p:cNvPr>
          <p:cNvSpPr>
            <a:spLocks noGrp="1"/>
          </p:cNvSpPr>
          <p:nvPr>
            <p:ph type="body" sz="quarter" idx="29" hasCustomPrompt="1"/>
          </p:nvPr>
        </p:nvSpPr>
        <p:spPr>
          <a:xfrm>
            <a:off x="-75875" y="-513311"/>
            <a:ext cx="7184570" cy="5024939"/>
          </a:xfrm>
        </p:spPr>
        <p:txBody>
          <a:bodyPr tIns="0">
            <a:noAutofit/>
          </a:bodyPr>
          <a:lstStyle>
            <a:lvl1pPr marL="0" indent="0" algn="ctr">
              <a:buFontTx/>
              <a:buNone/>
              <a:defRPr sz="50000" spc="-1500" baseline="0">
                <a:solidFill>
                  <a:schemeClr val="bg1"/>
                </a:solidFill>
              </a:defRPr>
            </a:lvl1pPr>
          </a:lstStyle>
          <a:p>
            <a:pPr lvl="0"/>
            <a:r>
              <a:rPr lang="sv-SE" dirty="0"/>
              <a:t>00</a:t>
            </a:r>
          </a:p>
        </p:txBody>
      </p:sp>
      <p:sp>
        <p:nvSpPr>
          <p:cNvPr id="13" name="Platshållare för text 12">
            <a:extLst>
              <a:ext uri="{FF2B5EF4-FFF2-40B4-BE49-F238E27FC236}">
                <a16:creationId xmlns:a16="http://schemas.microsoft.com/office/drawing/2014/main" id="{D5D5984F-8F32-4415-8207-C1971EF95ED2}"/>
              </a:ext>
            </a:extLst>
          </p:cNvPr>
          <p:cNvSpPr>
            <a:spLocks noGrp="1"/>
          </p:cNvSpPr>
          <p:nvPr>
            <p:ph type="body" sz="quarter" idx="30" hasCustomPrompt="1"/>
          </p:nvPr>
        </p:nvSpPr>
        <p:spPr>
          <a:xfrm>
            <a:off x="7915273" y="291402"/>
            <a:ext cx="3915376" cy="1340609"/>
          </a:xfrm>
        </p:spPr>
        <p:txBody>
          <a:bodyPr/>
          <a:lstStyle>
            <a:lvl1pPr marL="0" indent="0">
              <a:buFontTx/>
              <a:buNone/>
              <a:defRPr sz="10000" spc="-300" baseline="0">
                <a:solidFill>
                  <a:schemeClr val="bg1"/>
                </a:solidFill>
              </a:defRPr>
            </a:lvl1pPr>
          </a:lstStyle>
          <a:p>
            <a:pPr lvl="0"/>
            <a:r>
              <a:rPr lang="sv-SE" dirty="0"/>
              <a:t>Text</a:t>
            </a:r>
          </a:p>
        </p:txBody>
      </p:sp>
      <p:sp>
        <p:nvSpPr>
          <p:cNvPr id="15" name="Platshållare för text 14">
            <a:extLst>
              <a:ext uri="{FF2B5EF4-FFF2-40B4-BE49-F238E27FC236}">
                <a16:creationId xmlns:a16="http://schemas.microsoft.com/office/drawing/2014/main" id="{DE89370B-1BBC-4854-B442-1479922F948C}"/>
              </a:ext>
            </a:extLst>
          </p:cNvPr>
          <p:cNvSpPr>
            <a:spLocks noGrp="1"/>
          </p:cNvSpPr>
          <p:nvPr>
            <p:ph type="body" sz="quarter" idx="31" hasCustomPrompt="1"/>
          </p:nvPr>
        </p:nvSpPr>
        <p:spPr>
          <a:xfrm>
            <a:off x="7915273" y="1983179"/>
            <a:ext cx="3915375" cy="3045285"/>
          </a:xfrm>
        </p:spPr>
        <p:txBody>
          <a:bodyPr anchor="b" anchorCtr="0"/>
          <a:lstStyle>
            <a:lvl1pPr marL="0" indent="0" algn="l" defTabSz="914400" rtl="0" eaLnBrk="1" latinLnBrk="0" hangingPunct="1">
              <a:lnSpc>
                <a:spcPct val="85000"/>
              </a:lnSpc>
              <a:spcBef>
                <a:spcPts val="0"/>
              </a:spcBef>
              <a:buFontTx/>
              <a:buNone/>
              <a:defRPr lang="sv-SE" sz="3400" kern="1200" dirty="0">
                <a:solidFill>
                  <a:schemeClr val="bg1"/>
                </a:solidFill>
                <a:latin typeface="Arial" panose="020B0604020202020204" pitchFamily="34" charset="0"/>
                <a:ea typeface="+mn-ea"/>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dirty="0"/>
              <a:t>Nivå 1, 34pt</a:t>
            </a:r>
          </a:p>
        </p:txBody>
      </p:sp>
      <p:sp>
        <p:nvSpPr>
          <p:cNvPr id="21" name="Platshållare för text 20">
            <a:extLst>
              <a:ext uri="{FF2B5EF4-FFF2-40B4-BE49-F238E27FC236}">
                <a16:creationId xmlns:a16="http://schemas.microsoft.com/office/drawing/2014/main" id="{7C84D648-5EC7-4994-B268-C0A42EBA50E9}"/>
              </a:ext>
            </a:extLst>
          </p:cNvPr>
          <p:cNvSpPr>
            <a:spLocks noGrp="1"/>
          </p:cNvSpPr>
          <p:nvPr>
            <p:ph type="body" sz="quarter" idx="32" hasCustomPrompt="1"/>
          </p:nvPr>
        </p:nvSpPr>
        <p:spPr>
          <a:xfrm>
            <a:off x="1215890" y="6330588"/>
            <a:ext cx="4266000" cy="180000"/>
          </a:xfrm>
        </p:spPr>
        <p:txBody>
          <a:bodyPr/>
          <a:lstStyle>
            <a:lvl1pPr marL="0" indent="0">
              <a:buFontTx/>
              <a:buNone/>
              <a:defRPr sz="1000">
                <a:solidFill>
                  <a:schemeClr val="bg1"/>
                </a:solidFill>
              </a:defRPr>
            </a:lvl1pPr>
          </a:lstStyle>
          <a:p>
            <a:pPr lvl="0"/>
            <a:r>
              <a:rPr lang="sv-SE"/>
              <a:t>Fotnot</a:t>
            </a:r>
            <a:endParaRPr lang="sv-SE" dirty="0"/>
          </a:p>
        </p:txBody>
      </p:sp>
      <p:sp>
        <p:nvSpPr>
          <p:cNvPr id="26" name="Platshållare för datum 25">
            <a:extLst>
              <a:ext uri="{FF2B5EF4-FFF2-40B4-BE49-F238E27FC236}">
                <a16:creationId xmlns:a16="http://schemas.microsoft.com/office/drawing/2014/main" id="{F8A70B1A-C6D6-492F-A0FF-FF2A5739BC09}"/>
              </a:ext>
            </a:extLst>
          </p:cNvPr>
          <p:cNvSpPr>
            <a:spLocks noGrp="1"/>
          </p:cNvSpPr>
          <p:nvPr>
            <p:ph type="dt" sz="half" idx="33"/>
          </p:nvPr>
        </p:nvSpPr>
        <p:spPr/>
        <p:txBody>
          <a:bodyPr/>
          <a:lstStyle>
            <a:lvl1pPr>
              <a:defRPr>
                <a:solidFill>
                  <a:schemeClr val="bg1"/>
                </a:solidFill>
              </a:defRPr>
            </a:lvl1pPr>
          </a:lstStyle>
          <a:p>
            <a:r>
              <a:rPr lang="sv-SE"/>
              <a:t>2020-05-27</a:t>
            </a:r>
            <a:endParaRPr lang="sv-SE" dirty="0"/>
          </a:p>
        </p:txBody>
      </p:sp>
      <p:sp>
        <p:nvSpPr>
          <p:cNvPr id="27" name="Platshållare för sidfot 26">
            <a:extLst>
              <a:ext uri="{FF2B5EF4-FFF2-40B4-BE49-F238E27FC236}">
                <a16:creationId xmlns:a16="http://schemas.microsoft.com/office/drawing/2014/main" id="{6797A9BA-D167-4E58-8747-7809BD24F2B1}"/>
              </a:ext>
            </a:extLst>
          </p:cNvPr>
          <p:cNvSpPr>
            <a:spLocks noGrp="1"/>
          </p:cNvSpPr>
          <p:nvPr>
            <p:ph type="ftr" sz="quarter" idx="34"/>
          </p:nvPr>
        </p:nvSpPr>
        <p:spPr>
          <a:xfrm>
            <a:off x="365125" y="7076982"/>
            <a:ext cx="4266000" cy="180000"/>
          </a:xfrm>
        </p:spPr>
        <p:txBody>
          <a:bodyPr/>
          <a:lstStyle>
            <a:lvl1pPr>
              <a:defRPr>
                <a:solidFill>
                  <a:schemeClr val="bg1"/>
                </a:solidFill>
              </a:defRPr>
            </a:lvl1pPr>
          </a:lstStyle>
          <a:p>
            <a:r>
              <a:rPr lang="sv-SE" dirty="0"/>
              <a:t>Sidfot</a:t>
            </a:r>
          </a:p>
        </p:txBody>
      </p:sp>
      <p:sp>
        <p:nvSpPr>
          <p:cNvPr id="28" name="Platshållare för bildnummer 27">
            <a:extLst>
              <a:ext uri="{FF2B5EF4-FFF2-40B4-BE49-F238E27FC236}">
                <a16:creationId xmlns:a16="http://schemas.microsoft.com/office/drawing/2014/main" id="{9973E591-B738-4EF1-9176-C7491531D231}"/>
              </a:ext>
            </a:extLst>
          </p:cNvPr>
          <p:cNvSpPr>
            <a:spLocks noGrp="1"/>
          </p:cNvSpPr>
          <p:nvPr>
            <p:ph type="sldNum" sz="quarter" idx="35"/>
          </p:nvPr>
        </p:nvSpPr>
        <p:spPr/>
        <p:txBody>
          <a:bodyPr/>
          <a:lstStyle>
            <a:lvl1pPr>
              <a:defRPr>
                <a:solidFill>
                  <a:schemeClr val="bg1"/>
                </a:solidFill>
              </a:defRPr>
            </a:lvl1pPr>
          </a:lstStyle>
          <a:p>
            <a:fld id="{AE086683-F536-42AB-ABBC-F4803DFE8DBC}" type="slidenum">
              <a:rPr lang="sv-SE" smtClean="0"/>
              <a:pPr/>
              <a:t>‹#›</a:t>
            </a:fld>
            <a:endParaRPr lang="sv-SE" dirty="0"/>
          </a:p>
        </p:txBody>
      </p:sp>
      <p:pic>
        <p:nvPicPr>
          <p:cNvPr id="9" name="Bildobjekt 8">
            <a:extLst>
              <a:ext uri="{FF2B5EF4-FFF2-40B4-BE49-F238E27FC236}">
                <a16:creationId xmlns:a16="http://schemas.microsoft.com/office/drawing/2014/main" id="{DA4135C9-2D4C-4317-9EBF-20F7BD74AF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11043919" y="6127622"/>
            <a:ext cx="792480" cy="527304"/>
          </a:xfrm>
          <a:prstGeom prst="rect">
            <a:avLst/>
          </a:prstGeom>
        </p:spPr>
      </p:pic>
    </p:spTree>
    <p:extLst>
      <p:ext uri="{BB962C8B-B14F-4D97-AF65-F5344CB8AC3E}">
        <p14:creationId xmlns:p14="http://schemas.microsoft.com/office/powerpoint/2010/main" val="3327741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tistik 7 s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userDrawn="1">
            <p:ph type="title" hasCustomPrompt="1"/>
          </p:nvPr>
        </p:nvSpPr>
        <p:spPr>
          <a:xfrm>
            <a:off x="365124" y="407201"/>
            <a:ext cx="11463713" cy="504825"/>
          </a:xfrm>
        </p:spPr>
        <p:txBody>
          <a:bodyPr/>
          <a:lstStyle>
            <a:lvl1pPr>
              <a:defRPr>
                <a:solidFill>
                  <a:schemeClr val="tx1"/>
                </a:solidFill>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userDrawn="1">
            <p:ph type="body" sz="quarter" idx="12" hasCustomPrompt="1"/>
          </p:nvPr>
        </p:nvSpPr>
        <p:spPr>
          <a:xfrm>
            <a:off x="365125" y="993775"/>
            <a:ext cx="11463715" cy="576263"/>
          </a:xfrm>
        </p:spPr>
        <p:txBody>
          <a:bodyPr/>
          <a:lstStyle>
            <a:lvl1pPr marL="0" indent="0">
              <a:buFontTx/>
              <a:buNone/>
              <a:defRPr sz="2800">
                <a:solidFill>
                  <a:schemeClr val="tx2"/>
                </a:solidFill>
              </a:defRPr>
            </a:lvl1pPr>
          </a:lstStyle>
          <a:p>
            <a:pPr lvl="0"/>
            <a:r>
              <a:rPr lang="sv-SE" dirty="0"/>
              <a:t>Underrubrik, 28pt</a:t>
            </a:r>
          </a:p>
        </p:txBody>
      </p:sp>
      <p:sp>
        <p:nvSpPr>
          <p:cNvPr id="6" name="Platshållare för datum 5">
            <a:extLst>
              <a:ext uri="{FF2B5EF4-FFF2-40B4-BE49-F238E27FC236}">
                <a16:creationId xmlns:a16="http://schemas.microsoft.com/office/drawing/2014/main" id="{B318D375-C915-4E93-96DB-447E82232D64}"/>
              </a:ext>
            </a:extLst>
          </p:cNvPr>
          <p:cNvSpPr>
            <a:spLocks noGrp="1"/>
          </p:cNvSpPr>
          <p:nvPr userDrawn="1">
            <p:ph type="dt" sz="half" idx="24"/>
          </p:nvPr>
        </p:nvSpPr>
        <p:spPr/>
        <p:txBody>
          <a:bodyPr/>
          <a:lstStyle/>
          <a:p>
            <a:r>
              <a:rPr lang="sv-SE"/>
              <a:t>2020-05-27</a:t>
            </a:r>
            <a:endParaRPr lang="sv-SE" dirty="0"/>
          </a:p>
        </p:txBody>
      </p:sp>
      <p:sp>
        <p:nvSpPr>
          <p:cNvPr id="7" name="Platshållare för sidfot 6">
            <a:extLst>
              <a:ext uri="{FF2B5EF4-FFF2-40B4-BE49-F238E27FC236}">
                <a16:creationId xmlns:a16="http://schemas.microsoft.com/office/drawing/2014/main" id="{8F57A47E-58BF-4BDC-9F25-8D1FCB1002C0}"/>
              </a:ext>
            </a:extLst>
          </p:cNvPr>
          <p:cNvSpPr>
            <a:spLocks noGrp="1"/>
          </p:cNvSpPr>
          <p:nvPr userDrawn="1">
            <p:ph type="ftr" sz="quarter" idx="25"/>
          </p:nvPr>
        </p:nvSpPr>
        <p:spPr/>
        <p:txBody>
          <a:bodyPr/>
          <a:lstStyle/>
          <a:p>
            <a:r>
              <a:rPr lang="sv-SE"/>
              <a:t>Sidfot</a:t>
            </a:r>
            <a:endParaRPr lang="sv-SE" dirty="0"/>
          </a:p>
        </p:txBody>
      </p:sp>
      <p:sp>
        <p:nvSpPr>
          <p:cNvPr id="8" name="Platshållare för bildnummer 7">
            <a:extLst>
              <a:ext uri="{FF2B5EF4-FFF2-40B4-BE49-F238E27FC236}">
                <a16:creationId xmlns:a16="http://schemas.microsoft.com/office/drawing/2014/main" id="{6F71D79F-332E-4DDB-ADCF-69B4D35974BB}"/>
              </a:ext>
            </a:extLst>
          </p:cNvPr>
          <p:cNvSpPr>
            <a:spLocks noGrp="1"/>
          </p:cNvSpPr>
          <p:nvPr userDrawn="1">
            <p:ph type="sldNum" sz="quarter" idx="26"/>
          </p:nvPr>
        </p:nvSpPr>
        <p:spPr/>
        <p:txBody>
          <a:bodyPr/>
          <a:lstStyle/>
          <a:p>
            <a:fld id="{AE086683-F536-42AB-ABBC-F4803DFE8DBC}" type="slidenum">
              <a:rPr lang="sv-SE" smtClean="0"/>
              <a:pPr/>
              <a:t>‹#›</a:t>
            </a:fld>
            <a:endParaRPr lang="sv-SE" dirty="0"/>
          </a:p>
        </p:txBody>
      </p:sp>
      <p:sp>
        <p:nvSpPr>
          <p:cNvPr id="13" name="Platshållare för text 12">
            <a:extLst>
              <a:ext uri="{FF2B5EF4-FFF2-40B4-BE49-F238E27FC236}">
                <a16:creationId xmlns:a16="http://schemas.microsoft.com/office/drawing/2014/main" id="{D5F14E9A-7122-4BC1-959F-1C085C1F504F}"/>
              </a:ext>
            </a:extLst>
          </p:cNvPr>
          <p:cNvSpPr>
            <a:spLocks noGrp="1"/>
          </p:cNvSpPr>
          <p:nvPr userDrawn="1">
            <p:ph type="body" sz="quarter" idx="28" hasCustomPrompt="1"/>
          </p:nvPr>
        </p:nvSpPr>
        <p:spPr>
          <a:xfrm>
            <a:off x="387650" y="3151188"/>
            <a:ext cx="15228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15" name="Platshållare för text 12">
            <a:extLst>
              <a:ext uri="{FF2B5EF4-FFF2-40B4-BE49-F238E27FC236}">
                <a16:creationId xmlns:a16="http://schemas.microsoft.com/office/drawing/2014/main" id="{C664C57C-696C-4CEC-B3D3-3D320251C5F9}"/>
              </a:ext>
            </a:extLst>
          </p:cNvPr>
          <p:cNvSpPr>
            <a:spLocks noGrp="1"/>
          </p:cNvSpPr>
          <p:nvPr userDrawn="1">
            <p:ph type="body" sz="quarter" idx="29" hasCustomPrompt="1"/>
          </p:nvPr>
        </p:nvSpPr>
        <p:spPr>
          <a:xfrm>
            <a:off x="387650" y="4893038"/>
            <a:ext cx="15228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48" name="Platshållare för text 12">
            <a:extLst>
              <a:ext uri="{FF2B5EF4-FFF2-40B4-BE49-F238E27FC236}">
                <a16:creationId xmlns:a16="http://schemas.microsoft.com/office/drawing/2014/main" id="{B05EFCF4-6A9C-473B-83DF-A1BDE13421CC}"/>
              </a:ext>
            </a:extLst>
          </p:cNvPr>
          <p:cNvSpPr>
            <a:spLocks noGrp="1"/>
          </p:cNvSpPr>
          <p:nvPr userDrawn="1">
            <p:ph type="body" sz="quarter" idx="48" hasCustomPrompt="1"/>
          </p:nvPr>
        </p:nvSpPr>
        <p:spPr>
          <a:xfrm>
            <a:off x="387650" y="2560638"/>
            <a:ext cx="15228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49" name="Platshållare för text 12">
            <a:extLst>
              <a:ext uri="{FF2B5EF4-FFF2-40B4-BE49-F238E27FC236}">
                <a16:creationId xmlns:a16="http://schemas.microsoft.com/office/drawing/2014/main" id="{DB46E94B-A662-4E5A-B6CD-A3C3373B84A3}"/>
              </a:ext>
            </a:extLst>
          </p:cNvPr>
          <p:cNvSpPr>
            <a:spLocks noGrp="1"/>
          </p:cNvSpPr>
          <p:nvPr userDrawn="1">
            <p:ph type="body" sz="quarter" idx="49" hasCustomPrompt="1"/>
          </p:nvPr>
        </p:nvSpPr>
        <p:spPr>
          <a:xfrm>
            <a:off x="387650" y="2163836"/>
            <a:ext cx="15228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
        <p:nvSpPr>
          <p:cNvPr id="50" name="Platshållare för text 12">
            <a:extLst>
              <a:ext uri="{FF2B5EF4-FFF2-40B4-BE49-F238E27FC236}">
                <a16:creationId xmlns:a16="http://schemas.microsoft.com/office/drawing/2014/main" id="{39B0E3FE-A861-42DF-B771-7B2DB17146A1}"/>
              </a:ext>
            </a:extLst>
          </p:cNvPr>
          <p:cNvSpPr>
            <a:spLocks noGrp="1"/>
          </p:cNvSpPr>
          <p:nvPr>
            <p:ph type="body" sz="quarter" idx="50" hasCustomPrompt="1"/>
          </p:nvPr>
        </p:nvSpPr>
        <p:spPr>
          <a:xfrm>
            <a:off x="2040718" y="3152122"/>
            <a:ext cx="15228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54" name="Platshållare för text 12">
            <a:extLst>
              <a:ext uri="{FF2B5EF4-FFF2-40B4-BE49-F238E27FC236}">
                <a16:creationId xmlns:a16="http://schemas.microsoft.com/office/drawing/2014/main" id="{9118C507-C5BB-48A2-BB9C-912070F3CA3B}"/>
              </a:ext>
            </a:extLst>
          </p:cNvPr>
          <p:cNvSpPr>
            <a:spLocks noGrp="1"/>
          </p:cNvSpPr>
          <p:nvPr>
            <p:ph type="body" sz="quarter" idx="51" hasCustomPrompt="1"/>
          </p:nvPr>
        </p:nvSpPr>
        <p:spPr>
          <a:xfrm>
            <a:off x="2040718" y="4893038"/>
            <a:ext cx="15228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55" name="Platshållare för text 12">
            <a:extLst>
              <a:ext uri="{FF2B5EF4-FFF2-40B4-BE49-F238E27FC236}">
                <a16:creationId xmlns:a16="http://schemas.microsoft.com/office/drawing/2014/main" id="{396B457A-4C1E-461A-B49A-1070FF869652}"/>
              </a:ext>
            </a:extLst>
          </p:cNvPr>
          <p:cNvSpPr>
            <a:spLocks noGrp="1"/>
          </p:cNvSpPr>
          <p:nvPr>
            <p:ph type="body" sz="quarter" idx="52" hasCustomPrompt="1"/>
          </p:nvPr>
        </p:nvSpPr>
        <p:spPr>
          <a:xfrm>
            <a:off x="2040718" y="2560638"/>
            <a:ext cx="15228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56" name="Platshållare för text 12">
            <a:extLst>
              <a:ext uri="{FF2B5EF4-FFF2-40B4-BE49-F238E27FC236}">
                <a16:creationId xmlns:a16="http://schemas.microsoft.com/office/drawing/2014/main" id="{5CA953BB-DCCF-4027-BB3B-026B54F6846D}"/>
              </a:ext>
            </a:extLst>
          </p:cNvPr>
          <p:cNvSpPr>
            <a:spLocks noGrp="1"/>
          </p:cNvSpPr>
          <p:nvPr>
            <p:ph type="body" sz="quarter" idx="53" hasCustomPrompt="1"/>
          </p:nvPr>
        </p:nvSpPr>
        <p:spPr>
          <a:xfrm>
            <a:off x="2040718" y="2163836"/>
            <a:ext cx="15228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
        <p:nvSpPr>
          <p:cNvPr id="63" name="Platshållare för text 12">
            <a:extLst>
              <a:ext uri="{FF2B5EF4-FFF2-40B4-BE49-F238E27FC236}">
                <a16:creationId xmlns:a16="http://schemas.microsoft.com/office/drawing/2014/main" id="{AD4D9D5A-914D-44D7-8590-46C1E7D4B722}"/>
              </a:ext>
            </a:extLst>
          </p:cNvPr>
          <p:cNvSpPr>
            <a:spLocks noGrp="1"/>
          </p:cNvSpPr>
          <p:nvPr>
            <p:ph type="body" sz="quarter" idx="54" hasCustomPrompt="1"/>
          </p:nvPr>
        </p:nvSpPr>
        <p:spPr>
          <a:xfrm>
            <a:off x="3693658" y="3151188"/>
            <a:ext cx="15228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64" name="Platshållare för text 12">
            <a:extLst>
              <a:ext uri="{FF2B5EF4-FFF2-40B4-BE49-F238E27FC236}">
                <a16:creationId xmlns:a16="http://schemas.microsoft.com/office/drawing/2014/main" id="{108F4D75-0A9A-4BCE-AC60-F4622172DA53}"/>
              </a:ext>
            </a:extLst>
          </p:cNvPr>
          <p:cNvSpPr>
            <a:spLocks noGrp="1"/>
          </p:cNvSpPr>
          <p:nvPr>
            <p:ph type="body" sz="quarter" idx="55" hasCustomPrompt="1"/>
          </p:nvPr>
        </p:nvSpPr>
        <p:spPr>
          <a:xfrm>
            <a:off x="3693658" y="4893038"/>
            <a:ext cx="15228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65" name="Platshållare för text 12">
            <a:extLst>
              <a:ext uri="{FF2B5EF4-FFF2-40B4-BE49-F238E27FC236}">
                <a16:creationId xmlns:a16="http://schemas.microsoft.com/office/drawing/2014/main" id="{7D0D3461-8DA7-451A-A63A-F48C0873F2B1}"/>
              </a:ext>
            </a:extLst>
          </p:cNvPr>
          <p:cNvSpPr>
            <a:spLocks noGrp="1"/>
          </p:cNvSpPr>
          <p:nvPr>
            <p:ph type="body" sz="quarter" idx="56" hasCustomPrompt="1"/>
          </p:nvPr>
        </p:nvSpPr>
        <p:spPr>
          <a:xfrm>
            <a:off x="3693658" y="2560638"/>
            <a:ext cx="15228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66" name="Platshållare för text 12">
            <a:extLst>
              <a:ext uri="{FF2B5EF4-FFF2-40B4-BE49-F238E27FC236}">
                <a16:creationId xmlns:a16="http://schemas.microsoft.com/office/drawing/2014/main" id="{BE054A31-A390-4DD3-88E5-1F9700037A5C}"/>
              </a:ext>
            </a:extLst>
          </p:cNvPr>
          <p:cNvSpPr>
            <a:spLocks noGrp="1"/>
          </p:cNvSpPr>
          <p:nvPr>
            <p:ph type="body" sz="quarter" idx="57" hasCustomPrompt="1"/>
          </p:nvPr>
        </p:nvSpPr>
        <p:spPr>
          <a:xfrm>
            <a:off x="3693658" y="2163836"/>
            <a:ext cx="15228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
        <p:nvSpPr>
          <p:cNvPr id="68" name="Platshållare för text 12">
            <a:extLst>
              <a:ext uri="{FF2B5EF4-FFF2-40B4-BE49-F238E27FC236}">
                <a16:creationId xmlns:a16="http://schemas.microsoft.com/office/drawing/2014/main" id="{22AE62DC-84EB-4A8D-9705-A043DCC77846}"/>
              </a:ext>
            </a:extLst>
          </p:cNvPr>
          <p:cNvSpPr>
            <a:spLocks noGrp="1"/>
          </p:cNvSpPr>
          <p:nvPr>
            <p:ph type="body" sz="quarter" idx="58" hasCustomPrompt="1"/>
          </p:nvPr>
        </p:nvSpPr>
        <p:spPr>
          <a:xfrm>
            <a:off x="5346662" y="3151188"/>
            <a:ext cx="15228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69" name="Platshållare för text 12">
            <a:extLst>
              <a:ext uri="{FF2B5EF4-FFF2-40B4-BE49-F238E27FC236}">
                <a16:creationId xmlns:a16="http://schemas.microsoft.com/office/drawing/2014/main" id="{049176FA-F2D5-4685-A594-90614659A0E2}"/>
              </a:ext>
            </a:extLst>
          </p:cNvPr>
          <p:cNvSpPr>
            <a:spLocks noGrp="1"/>
          </p:cNvSpPr>
          <p:nvPr>
            <p:ph type="body" sz="quarter" idx="59" hasCustomPrompt="1"/>
          </p:nvPr>
        </p:nvSpPr>
        <p:spPr>
          <a:xfrm>
            <a:off x="5346662" y="4893038"/>
            <a:ext cx="15228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70" name="Platshållare för text 12">
            <a:extLst>
              <a:ext uri="{FF2B5EF4-FFF2-40B4-BE49-F238E27FC236}">
                <a16:creationId xmlns:a16="http://schemas.microsoft.com/office/drawing/2014/main" id="{9CCCDB98-BC36-44F6-8E17-E9348BD6DF60}"/>
              </a:ext>
            </a:extLst>
          </p:cNvPr>
          <p:cNvSpPr>
            <a:spLocks noGrp="1"/>
          </p:cNvSpPr>
          <p:nvPr>
            <p:ph type="body" sz="quarter" idx="60" hasCustomPrompt="1"/>
          </p:nvPr>
        </p:nvSpPr>
        <p:spPr>
          <a:xfrm>
            <a:off x="5346662" y="2560638"/>
            <a:ext cx="15228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71" name="Platshållare för text 12">
            <a:extLst>
              <a:ext uri="{FF2B5EF4-FFF2-40B4-BE49-F238E27FC236}">
                <a16:creationId xmlns:a16="http://schemas.microsoft.com/office/drawing/2014/main" id="{64450B7B-DB07-409E-B06F-C9CC97729165}"/>
              </a:ext>
            </a:extLst>
          </p:cNvPr>
          <p:cNvSpPr>
            <a:spLocks noGrp="1"/>
          </p:cNvSpPr>
          <p:nvPr>
            <p:ph type="body" sz="quarter" idx="61" hasCustomPrompt="1"/>
          </p:nvPr>
        </p:nvSpPr>
        <p:spPr>
          <a:xfrm>
            <a:off x="5346662" y="2163836"/>
            <a:ext cx="15228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
        <p:nvSpPr>
          <p:cNvPr id="73" name="Platshållare för text 12">
            <a:extLst>
              <a:ext uri="{FF2B5EF4-FFF2-40B4-BE49-F238E27FC236}">
                <a16:creationId xmlns:a16="http://schemas.microsoft.com/office/drawing/2014/main" id="{470A28C3-92C5-492B-A3AD-DA3FB354A722}"/>
              </a:ext>
            </a:extLst>
          </p:cNvPr>
          <p:cNvSpPr>
            <a:spLocks noGrp="1"/>
          </p:cNvSpPr>
          <p:nvPr>
            <p:ph type="body" sz="quarter" idx="62" hasCustomPrompt="1"/>
          </p:nvPr>
        </p:nvSpPr>
        <p:spPr>
          <a:xfrm>
            <a:off x="6999666" y="3151188"/>
            <a:ext cx="15228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74" name="Platshållare för text 12">
            <a:extLst>
              <a:ext uri="{FF2B5EF4-FFF2-40B4-BE49-F238E27FC236}">
                <a16:creationId xmlns:a16="http://schemas.microsoft.com/office/drawing/2014/main" id="{BFDF4B4A-312B-4B20-91C8-04405539FC8E}"/>
              </a:ext>
            </a:extLst>
          </p:cNvPr>
          <p:cNvSpPr>
            <a:spLocks noGrp="1"/>
          </p:cNvSpPr>
          <p:nvPr>
            <p:ph type="body" sz="quarter" idx="63" hasCustomPrompt="1"/>
          </p:nvPr>
        </p:nvSpPr>
        <p:spPr>
          <a:xfrm>
            <a:off x="6999666" y="4893038"/>
            <a:ext cx="15228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75" name="Platshållare för text 12">
            <a:extLst>
              <a:ext uri="{FF2B5EF4-FFF2-40B4-BE49-F238E27FC236}">
                <a16:creationId xmlns:a16="http://schemas.microsoft.com/office/drawing/2014/main" id="{EC4F5C00-F0A2-4782-8481-B89818F9B34A}"/>
              </a:ext>
            </a:extLst>
          </p:cNvPr>
          <p:cNvSpPr>
            <a:spLocks noGrp="1"/>
          </p:cNvSpPr>
          <p:nvPr>
            <p:ph type="body" sz="quarter" idx="64" hasCustomPrompt="1"/>
          </p:nvPr>
        </p:nvSpPr>
        <p:spPr>
          <a:xfrm>
            <a:off x="6999666" y="2560638"/>
            <a:ext cx="15228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76" name="Platshållare för text 12">
            <a:extLst>
              <a:ext uri="{FF2B5EF4-FFF2-40B4-BE49-F238E27FC236}">
                <a16:creationId xmlns:a16="http://schemas.microsoft.com/office/drawing/2014/main" id="{A96C30DD-1ABD-46A5-8CAA-A8C26447726B}"/>
              </a:ext>
            </a:extLst>
          </p:cNvPr>
          <p:cNvSpPr>
            <a:spLocks noGrp="1"/>
          </p:cNvSpPr>
          <p:nvPr>
            <p:ph type="body" sz="quarter" idx="65" hasCustomPrompt="1"/>
          </p:nvPr>
        </p:nvSpPr>
        <p:spPr>
          <a:xfrm>
            <a:off x="6999666" y="2163836"/>
            <a:ext cx="15228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
        <p:nvSpPr>
          <p:cNvPr id="77" name="Platshållare för text 12">
            <a:extLst>
              <a:ext uri="{FF2B5EF4-FFF2-40B4-BE49-F238E27FC236}">
                <a16:creationId xmlns:a16="http://schemas.microsoft.com/office/drawing/2014/main" id="{3E0B5F82-8E38-4533-AAAC-E4335AC6A794}"/>
              </a:ext>
            </a:extLst>
          </p:cNvPr>
          <p:cNvSpPr>
            <a:spLocks noGrp="1"/>
          </p:cNvSpPr>
          <p:nvPr>
            <p:ph type="body" sz="quarter" idx="66" hasCustomPrompt="1"/>
          </p:nvPr>
        </p:nvSpPr>
        <p:spPr>
          <a:xfrm>
            <a:off x="8652670" y="3151188"/>
            <a:ext cx="15228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78" name="Platshållare för text 12">
            <a:extLst>
              <a:ext uri="{FF2B5EF4-FFF2-40B4-BE49-F238E27FC236}">
                <a16:creationId xmlns:a16="http://schemas.microsoft.com/office/drawing/2014/main" id="{9E37AB62-1E06-4AAD-A866-0AEE2B97E295}"/>
              </a:ext>
            </a:extLst>
          </p:cNvPr>
          <p:cNvSpPr>
            <a:spLocks noGrp="1"/>
          </p:cNvSpPr>
          <p:nvPr>
            <p:ph type="body" sz="quarter" idx="67" hasCustomPrompt="1"/>
          </p:nvPr>
        </p:nvSpPr>
        <p:spPr>
          <a:xfrm>
            <a:off x="8652670" y="4893038"/>
            <a:ext cx="15228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79" name="Platshållare för text 12">
            <a:extLst>
              <a:ext uri="{FF2B5EF4-FFF2-40B4-BE49-F238E27FC236}">
                <a16:creationId xmlns:a16="http://schemas.microsoft.com/office/drawing/2014/main" id="{9767D526-BAB1-4685-A9EC-45359F1134A6}"/>
              </a:ext>
            </a:extLst>
          </p:cNvPr>
          <p:cNvSpPr>
            <a:spLocks noGrp="1"/>
          </p:cNvSpPr>
          <p:nvPr>
            <p:ph type="body" sz="quarter" idx="68" hasCustomPrompt="1"/>
          </p:nvPr>
        </p:nvSpPr>
        <p:spPr>
          <a:xfrm>
            <a:off x="8652670" y="2560638"/>
            <a:ext cx="15228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80" name="Platshållare för text 12">
            <a:extLst>
              <a:ext uri="{FF2B5EF4-FFF2-40B4-BE49-F238E27FC236}">
                <a16:creationId xmlns:a16="http://schemas.microsoft.com/office/drawing/2014/main" id="{89734CB0-0CA5-48A0-896A-61F0B6778914}"/>
              </a:ext>
            </a:extLst>
          </p:cNvPr>
          <p:cNvSpPr>
            <a:spLocks noGrp="1"/>
          </p:cNvSpPr>
          <p:nvPr>
            <p:ph type="body" sz="quarter" idx="69" hasCustomPrompt="1"/>
          </p:nvPr>
        </p:nvSpPr>
        <p:spPr>
          <a:xfrm>
            <a:off x="8652670" y="2163836"/>
            <a:ext cx="15228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
        <p:nvSpPr>
          <p:cNvPr id="81" name="Platshållare för text 12">
            <a:extLst>
              <a:ext uri="{FF2B5EF4-FFF2-40B4-BE49-F238E27FC236}">
                <a16:creationId xmlns:a16="http://schemas.microsoft.com/office/drawing/2014/main" id="{7363F760-94FD-4677-89E9-9E6BDA96F853}"/>
              </a:ext>
            </a:extLst>
          </p:cNvPr>
          <p:cNvSpPr>
            <a:spLocks noGrp="1"/>
          </p:cNvSpPr>
          <p:nvPr>
            <p:ph type="body" sz="quarter" idx="70" hasCustomPrompt="1"/>
          </p:nvPr>
        </p:nvSpPr>
        <p:spPr>
          <a:xfrm>
            <a:off x="10305674" y="3151188"/>
            <a:ext cx="15228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82" name="Platshållare för text 12">
            <a:extLst>
              <a:ext uri="{FF2B5EF4-FFF2-40B4-BE49-F238E27FC236}">
                <a16:creationId xmlns:a16="http://schemas.microsoft.com/office/drawing/2014/main" id="{BC9804A2-538E-4CB4-B280-314B9574387F}"/>
              </a:ext>
            </a:extLst>
          </p:cNvPr>
          <p:cNvSpPr>
            <a:spLocks noGrp="1"/>
          </p:cNvSpPr>
          <p:nvPr>
            <p:ph type="body" sz="quarter" idx="71" hasCustomPrompt="1"/>
          </p:nvPr>
        </p:nvSpPr>
        <p:spPr>
          <a:xfrm>
            <a:off x="10305674" y="4893038"/>
            <a:ext cx="15228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83" name="Platshållare för text 12">
            <a:extLst>
              <a:ext uri="{FF2B5EF4-FFF2-40B4-BE49-F238E27FC236}">
                <a16:creationId xmlns:a16="http://schemas.microsoft.com/office/drawing/2014/main" id="{A11F3B29-42A9-4F5B-82EE-6DDD4B041677}"/>
              </a:ext>
            </a:extLst>
          </p:cNvPr>
          <p:cNvSpPr>
            <a:spLocks noGrp="1"/>
          </p:cNvSpPr>
          <p:nvPr>
            <p:ph type="body" sz="quarter" idx="72" hasCustomPrompt="1"/>
          </p:nvPr>
        </p:nvSpPr>
        <p:spPr>
          <a:xfrm>
            <a:off x="10305674" y="2560638"/>
            <a:ext cx="15228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84" name="Platshållare för text 12">
            <a:extLst>
              <a:ext uri="{FF2B5EF4-FFF2-40B4-BE49-F238E27FC236}">
                <a16:creationId xmlns:a16="http://schemas.microsoft.com/office/drawing/2014/main" id="{617F4DC7-EF68-4536-A831-A534BAC7D97F}"/>
              </a:ext>
            </a:extLst>
          </p:cNvPr>
          <p:cNvSpPr>
            <a:spLocks noGrp="1"/>
          </p:cNvSpPr>
          <p:nvPr>
            <p:ph type="body" sz="quarter" idx="73" hasCustomPrompt="1"/>
          </p:nvPr>
        </p:nvSpPr>
        <p:spPr>
          <a:xfrm>
            <a:off x="10305674" y="2163836"/>
            <a:ext cx="15228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Tree>
    <p:extLst>
      <p:ext uri="{BB962C8B-B14F-4D97-AF65-F5344CB8AC3E}">
        <p14:creationId xmlns:p14="http://schemas.microsoft.com/office/powerpoint/2010/main" val="1494464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tistik 5 s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userDrawn="1">
            <p:ph type="title" hasCustomPrompt="1"/>
          </p:nvPr>
        </p:nvSpPr>
        <p:spPr>
          <a:xfrm>
            <a:off x="365124" y="407201"/>
            <a:ext cx="11463713" cy="504825"/>
          </a:xfrm>
        </p:spPr>
        <p:txBody>
          <a:bodyPr/>
          <a:lstStyle>
            <a:lvl1pPr>
              <a:defRPr>
                <a:solidFill>
                  <a:schemeClr val="tx1"/>
                </a:solidFill>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userDrawn="1">
            <p:ph type="body" sz="quarter" idx="12" hasCustomPrompt="1"/>
          </p:nvPr>
        </p:nvSpPr>
        <p:spPr>
          <a:xfrm>
            <a:off x="365125" y="993775"/>
            <a:ext cx="11463715" cy="576263"/>
          </a:xfrm>
        </p:spPr>
        <p:txBody>
          <a:bodyPr/>
          <a:lstStyle>
            <a:lvl1pPr marL="0" indent="0">
              <a:buFontTx/>
              <a:buNone/>
              <a:defRPr sz="2800">
                <a:solidFill>
                  <a:schemeClr val="tx2"/>
                </a:solidFill>
              </a:defRPr>
            </a:lvl1pPr>
          </a:lstStyle>
          <a:p>
            <a:pPr lvl="0"/>
            <a:r>
              <a:rPr lang="sv-SE" dirty="0"/>
              <a:t>Underrubrik, 28pt</a:t>
            </a:r>
          </a:p>
        </p:txBody>
      </p:sp>
      <p:sp>
        <p:nvSpPr>
          <p:cNvPr id="6" name="Platshållare för datum 5">
            <a:extLst>
              <a:ext uri="{FF2B5EF4-FFF2-40B4-BE49-F238E27FC236}">
                <a16:creationId xmlns:a16="http://schemas.microsoft.com/office/drawing/2014/main" id="{B318D375-C915-4E93-96DB-447E82232D64}"/>
              </a:ext>
            </a:extLst>
          </p:cNvPr>
          <p:cNvSpPr>
            <a:spLocks noGrp="1"/>
          </p:cNvSpPr>
          <p:nvPr userDrawn="1">
            <p:ph type="dt" sz="half" idx="24"/>
          </p:nvPr>
        </p:nvSpPr>
        <p:spPr/>
        <p:txBody>
          <a:bodyPr/>
          <a:lstStyle/>
          <a:p>
            <a:r>
              <a:rPr lang="sv-SE"/>
              <a:t>2020-05-27</a:t>
            </a:r>
            <a:endParaRPr lang="sv-SE" dirty="0"/>
          </a:p>
        </p:txBody>
      </p:sp>
      <p:sp>
        <p:nvSpPr>
          <p:cNvPr id="7" name="Platshållare för sidfot 6">
            <a:extLst>
              <a:ext uri="{FF2B5EF4-FFF2-40B4-BE49-F238E27FC236}">
                <a16:creationId xmlns:a16="http://schemas.microsoft.com/office/drawing/2014/main" id="{8F57A47E-58BF-4BDC-9F25-8D1FCB1002C0}"/>
              </a:ext>
            </a:extLst>
          </p:cNvPr>
          <p:cNvSpPr>
            <a:spLocks noGrp="1"/>
          </p:cNvSpPr>
          <p:nvPr userDrawn="1">
            <p:ph type="ftr" sz="quarter" idx="25"/>
          </p:nvPr>
        </p:nvSpPr>
        <p:spPr/>
        <p:txBody>
          <a:bodyPr/>
          <a:lstStyle/>
          <a:p>
            <a:r>
              <a:rPr lang="sv-SE"/>
              <a:t>Sidfot</a:t>
            </a:r>
            <a:endParaRPr lang="sv-SE" dirty="0"/>
          </a:p>
        </p:txBody>
      </p:sp>
      <p:sp>
        <p:nvSpPr>
          <p:cNvPr id="8" name="Platshållare för bildnummer 7">
            <a:extLst>
              <a:ext uri="{FF2B5EF4-FFF2-40B4-BE49-F238E27FC236}">
                <a16:creationId xmlns:a16="http://schemas.microsoft.com/office/drawing/2014/main" id="{6F71D79F-332E-4DDB-ADCF-69B4D35974BB}"/>
              </a:ext>
            </a:extLst>
          </p:cNvPr>
          <p:cNvSpPr>
            <a:spLocks noGrp="1"/>
          </p:cNvSpPr>
          <p:nvPr userDrawn="1">
            <p:ph type="sldNum" sz="quarter" idx="26"/>
          </p:nvPr>
        </p:nvSpPr>
        <p:spPr/>
        <p:txBody>
          <a:bodyPr/>
          <a:lstStyle/>
          <a:p>
            <a:fld id="{AE086683-F536-42AB-ABBC-F4803DFE8DBC}" type="slidenum">
              <a:rPr lang="sv-SE" smtClean="0"/>
              <a:pPr/>
              <a:t>‹#›</a:t>
            </a:fld>
            <a:endParaRPr lang="sv-SE" dirty="0"/>
          </a:p>
        </p:txBody>
      </p:sp>
      <p:sp>
        <p:nvSpPr>
          <p:cNvPr id="13" name="Platshållare för text 12">
            <a:extLst>
              <a:ext uri="{FF2B5EF4-FFF2-40B4-BE49-F238E27FC236}">
                <a16:creationId xmlns:a16="http://schemas.microsoft.com/office/drawing/2014/main" id="{D5F14E9A-7122-4BC1-959F-1C085C1F504F}"/>
              </a:ext>
            </a:extLst>
          </p:cNvPr>
          <p:cNvSpPr>
            <a:spLocks noGrp="1"/>
          </p:cNvSpPr>
          <p:nvPr userDrawn="1">
            <p:ph type="body" sz="quarter" idx="28" hasCustomPrompt="1"/>
          </p:nvPr>
        </p:nvSpPr>
        <p:spPr>
          <a:xfrm>
            <a:off x="387650" y="3151188"/>
            <a:ext cx="21456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15" name="Platshållare för text 12">
            <a:extLst>
              <a:ext uri="{FF2B5EF4-FFF2-40B4-BE49-F238E27FC236}">
                <a16:creationId xmlns:a16="http://schemas.microsoft.com/office/drawing/2014/main" id="{C664C57C-696C-4CEC-B3D3-3D320251C5F9}"/>
              </a:ext>
            </a:extLst>
          </p:cNvPr>
          <p:cNvSpPr>
            <a:spLocks noGrp="1"/>
          </p:cNvSpPr>
          <p:nvPr userDrawn="1">
            <p:ph type="body" sz="quarter" idx="29" hasCustomPrompt="1"/>
          </p:nvPr>
        </p:nvSpPr>
        <p:spPr>
          <a:xfrm>
            <a:off x="387650" y="4893038"/>
            <a:ext cx="21456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48" name="Platshållare för text 12">
            <a:extLst>
              <a:ext uri="{FF2B5EF4-FFF2-40B4-BE49-F238E27FC236}">
                <a16:creationId xmlns:a16="http://schemas.microsoft.com/office/drawing/2014/main" id="{B05EFCF4-6A9C-473B-83DF-A1BDE13421CC}"/>
              </a:ext>
            </a:extLst>
          </p:cNvPr>
          <p:cNvSpPr>
            <a:spLocks noGrp="1"/>
          </p:cNvSpPr>
          <p:nvPr userDrawn="1">
            <p:ph type="body" sz="quarter" idx="48" hasCustomPrompt="1"/>
          </p:nvPr>
        </p:nvSpPr>
        <p:spPr>
          <a:xfrm>
            <a:off x="387650" y="2560638"/>
            <a:ext cx="21456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49" name="Platshållare för text 12">
            <a:extLst>
              <a:ext uri="{FF2B5EF4-FFF2-40B4-BE49-F238E27FC236}">
                <a16:creationId xmlns:a16="http://schemas.microsoft.com/office/drawing/2014/main" id="{DB46E94B-A662-4E5A-B6CD-A3C3373B84A3}"/>
              </a:ext>
            </a:extLst>
          </p:cNvPr>
          <p:cNvSpPr>
            <a:spLocks noGrp="1"/>
          </p:cNvSpPr>
          <p:nvPr userDrawn="1">
            <p:ph type="body" sz="quarter" idx="49" hasCustomPrompt="1"/>
          </p:nvPr>
        </p:nvSpPr>
        <p:spPr>
          <a:xfrm>
            <a:off x="387650" y="2163836"/>
            <a:ext cx="21456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
        <p:nvSpPr>
          <p:cNvPr id="50" name="Platshållare för text 12">
            <a:extLst>
              <a:ext uri="{FF2B5EF4-FFF2-40B4-BE49-F238E27FC236}">
                <a16:creationId xmlns:a16="http://schemas.microsoft.com/office/drawing/2014/main" id="{39B0E3FE-A861-42DF-B771-7B2DB17146A1}"/>
              </a:ext>
            </a:extLst>
          </p:cNvPr>
          <p:cNvSpPr>
            <a:spLocks noGrp="1"/>
          </p:cNvSpPr>
          <p:nvPr>
            <p:ph type="body" sz="quarter" idx="50" hasCustomPrompt="1"/>
          </p:nvPr>
        </p:nvSpPr>
        <p:spPr>
          <a:xfrm>
            <a:off x="2708521" y="3152122"/>
            <a:ext cx="21456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54" name="Platshållare för text 12">
            <a:extLst>
              <a:ext uri="{FF2B5EF4-FFF2-40B4-BE49-F238E27FC236}">
                <a16:creationId xmlns:a16="http://schemas.microsoft.com/office/drawing/2014/main" id="{9118C507-C5BB-48A2-BB9C-912070F3CA3B}"/>
              </a:ext>
            </a:extLst>
          </p:cNvPr>
          <p:cNvSpPr>
            <a:spLocks noGrp="1"/>
          </p:cNvSpPr>
          <p:nvPr>
            <p:ph type="body" sz="quarter" idx="51" hasCustomPrompt="1"/>
          </p:nvPr>
        </p:nvSpPr>
        <p:spPr>
          <a:xfrm>
            <a:off x="2708521" y="4893038"/>
            <a:ext cx="21456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55" name="Platshållare för text 12">
            <a:extLst>
              <a:ext uri="{FF2B5EF4-FFF2-40B4-BE49-F238E27FC236}">
                <a16:creationId xmlns:a16="http://schemas.microsoft.com/office/drawing/2014/main" id="{396B457A-4C1E-461A-B49A-1070FF869652}"/>
              </a:ext>
            </a:extLst>
          </p:cNvPr>
          <p:cNvSpPr>
            <a:spLocks noGrp="1"/>
          </p:cNvSpPr>
          <p:nvPr>
            <p:ph type="body" sz="quarter" idx="52" hasCustomPrompt="1"/>
          </p:nvPr>
        </p:nvSpPr>
        <p:spPr>
          <a:xfrm>
            <a:off x="2708521" y="2560638"/>
            <a:ext cx="21456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56" name="Platshållare för text 12">
            <a:extLst>
              <a:ext uri="{FF2B5EF4-FFF2-40B4-BE49-F238E27FC236}">
                <a16:creationId xmlns:a16="http://schemas.microsoft.com/office/drawing/2014/main" id="{5CA953BB-DCCF-4027-BB3B-026B54F6846D}"/>
              </a:ext>
            </a:extLst>
          </p:cNvPr>
          <p:cNvSpPr>
            <a:spLocks noGrp="1"/>
          </p:cNvSpPr>
          <p:nvPr>
            <p:ph type="body" sz="quarter" idx="53" hasCustomPrompt="1"/>
          </p:nvPr>
        </p:nvSpPr>
        <p:spPr>
          <a:xfrm>
            <a:off x="2708521" y="2163836"/>
            <a:ext cx="21456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
        <p:nvSpPr>
          <p:cNvPr id="63" name="Platshållare för text 12">
            <a:extLst>
              <a:ext uri="{FF2B5EF4-FFF2-40B4-BE49-F238E27FC236}">
                <a16:creationId xmlns:a16="http://schemas.microsoft.com/office/drawing/2014/main" id="{AD4D9D5A-914D-44D7-8590-46C1E7D4B722}"/>
              </a:ext>
            </a:extLst>
          </p:cNvPr>
          <p:cNvSpPr>
            <a:spLocks noGrp="1"/>
          </p:cNvSpPr>
          <p:nvPr>
            <p:ph type="body" sz="quarter" idx="54" hasCustomPrompt="1"/>
          </p:nvPr>
        </p:nvSpPr>
        <p:spPr>
          <a:xfrm>
            <a:off x="5029391" y="3151188"/>
            <a:ext cx="21456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64" name="Platshållare för text 12">
            <a:extLst>
              <a:ext uri="{FF2B5EF4-FFF2-40B4-BE49-F238E27FC236}">
                <a16:creationId xmlns:a16="http://schemas.microsoft.com/office/drawing/2014/main" id="{108F4D75-0A9A-4BCE-AC60-F4622172DA53}"/>
              </a:ext>
            </a:extLst>
          </p:cNvPr>
          <p:cNvSpPr>
            <a:spLocks noGrp="1"/>
          </p:cNvSpPr>
          <p:nvPr>
            <p:ph type="body" sz="quarter" idx="55" hasCustomPrompt="1"/>
          </p:nvPr>
        </p:nvSpPr>
        <p:spPr>
          <a:xfrm>
            <a:off x="5029391" y="4893038"/>
            <a:ext cx="21456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65" name="Platshållare för text 12">
            <a:extLst>
              <a:ext uri="{FF2B5EF4-FFF2-40B4-BE49-F238E27FC236}">
                <a16:creationId xmlns:a16="http://schemas.microsoft.com/office/drawing/2014/main" id="{7D0D3461-8DA7-451A-A63A-F48C0873F2B1}"/>
              </a:ext>
            </a:extLst>
          </p:cNvPr>
          <p:cNvSpPr>
            <a:spLocks noGrp="1"/>
          </p:cNvSpPr>
          <p:nvPr>
            <p:ph type="body" sz="quarter" idx="56" hasCustomPrompt="1"/>
          </p:nvPr>
        </p:nvSpPr>
        <p:spPr>
          <a:xfrm>
            <a:off x="5029391" y="2560638"/>
            <a:ext cx="21456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66" name="Platshållare för text 12">
            <a:extLst>
              <a:ext uri="{FF2B5EF4-FFF2-40B4-BE49-F238E27FC236}">
                <a16:creationId xmlns:a16="http://schemas.microsoft.com/office/drawing/2014/main" id="{BE054A31-A390-4DD3-88E5-1F9700037A5C}"/>
              </a:ext>
            </a:extLst>
          </p:cNvPr>
          <p:cNvSpPr>
            <a:spLocks noGrp="1"/>
          </p:cNvSpPr>
          <p:nvPr>
            <p:ph type="body" sz="quarter" idx="57" hasCustomPrompt="1"/>
          </p:nvPr>
        </p:nvSpPr>
        <p:spPr>
          <a:xfrm>
            <a:off x="5029391" y="2163836"/>
            <a:ext cx="21456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
        <p:nvSpPr>
          <p:cNvPr id="68" name="Platshållare för text 12">
            <a:extLst>
              <a:ext uri="{FF2B5EF4-FFF2-40B4-BE49-F238E27FC236}">
                <a16:creationId xmlns:a16="http://schemas.microsoft.com/office/drawing/2014/main" id="{22AE62DC-84EB-4A8D-9705-A043DCC77846}"/>
              </a:ext>
            </a:extLst>
          </p:cNvPr>
          <p:cNvSpPr>
            <a:spLocks noGrp="1"/>
          </p:cNvSpPr>
          <p:nvPr>
            <p:ph type="body" sz="quarter" idx="58" hasCustomPrompt="1"/>
          </p:nvPr>
        </p:nvSpPr>
        <p:spPr>
          <a:xfrm>
            <a:off x="7350264" y="3151188"/>
            <a:ext cx="21456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69" name="Platshållare för text 12">
            <a:extLst>
              <a:ext uri="{FF2B5EF4-FFF2-40B4-BE49-F238E27FC236}">
                <a16:creationId xmlns:a16="http://schemas.microsoft.com/office/drawing/2014/main" id="{049176FA-F2D5-4685-A594-90614659A0E2}"/>
              </a:ext>
            </a:extLst>
          </p:cNvPr>
          <p:cNvSpPr>
            <a:spLocks noGrp="1"/>
          </p:cNvSpPr>
          <p:nvPr>
            <p:ph type="body" sz="quarter" idx="59" hasCustomPrompt="1"/>
          </p:nvPr>
        </p:nvSpPr>
        <p:spPr>
          <a:xfrm>
            <a:off x="7350264" y="4893038"/>
            <a:ext cx="21456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70" name="Platshållare för text 12">
            <a:extLst>
              <a:ext uri="{FF2B5EF4-FFF2-40B4-BE49-F238E27FC236}">
                <a16:creationId xmlns:a16="http://schemas.microsoft.com/office/drawing/2014/main" id="{9CCCDB98-BC36-44F6-8E17-E9348BD6DF60}"/>
              </a:ext>
            </a:extLst>
          </p:cNvPr>
          <p:cNvSpPr>
            <a:spLocks noGrp="1"/>
          </p:cNvSpPr>
          <p:nvPr>
            <p:ph type="body" sz="quarter" idx="60" hasCustomPrompt="1"/>
          </p:nvPr>
        </p:nvSpPr>
        <p:spPr>
          <a:xfrm>
            <a:off x="7350264" y="2560638"/>
            <a:ext cx="21456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71" name="Platshållare för text 12">
            <a:extLst>
              <a:ext uri="{FF2B5EF4-FFF2-40B4-BE49-F238E27FC236}">
                <a16:creationId xmlns:a16="http://schemas.microsoft.com/office/drawing/2014/main" id="{64450B7B-DB07-409E-B06F-C9CC97729165}"/>
              </a:ext>
            </a:extLst>
          </p:cNvPr>
          <p:cNvSpPr>
            <a:spLocks noGrp="1"/>
          </p:cNvSpPr>
          <p:nvPr>
            <p:ph type="body" sz="quarter" idx="61" hasCustomPrompt="1"/>
          </p:nvPr>
        </p:nvSpPr>
        <p:spPr>
          <a:xfrm>
            <a:off x="7350264" y="2163836"/>
            <a:ext cx="21456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
        <p:nvSpPr>
          <p:cNvPr id="73" name="Platshållare för text 12">
            <a:extLst>
              <a:ext uri="{FF2B5EF4-FFF2-40B4-BE49-F238E27FC236}">
                <a16:creationId xmlns:a16="http://schemas.microsoft.com/office/drawing/2014/main" id="{470A28C3-92C5-492B-A3AD-DA3FB354A722}"/>
              </a:ext>
            </a:extLst>
          </p:cNvPr>
          <p:cNvSpPr>
            <a:spLocks noGrp="1"/>
          </p:cNvSpPr>
          <p:nvPr>
            <p:ph type="body" sz="quarter" idx="62" hasCustomPrompt="1"/>
          </p:nvPr>
        </p:nvSpPr>
        <p:spPr>
          <a:xfrm>
            <a:off x="9671135" y="3151188"/>
            <a:ext cx="21456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74" name="Platshållare för text 12">
            <a:extLst>
              <a:ext uri="{FF2B5EF4-FFF2-40B4-BE49-F238E27FC236}">
                <a16:creationId xmlns:a16="http://schemas.microsoft.com/office/drawing/2014/main" id="{BFDF4B4A-312B-4B20-91C8-04405539FC8E}"/>
              </a:ext>
            </a:extLst>
          </p:cNvPr>
          <p:cNvSpPr>
            <a:spLocks noGrp="1"/>
          </p:cNvSpPr>
          <p:nvPr>
            <p:ph type="body" sz="quarter" idx="63" hasCustomPrompt="1"/>
          </p:nvPr>
        </p:nvSpPr>
        <p:spPr>
          <a:xfrm>
            <a:off x="9671135" y="4893038"/>
            <a:ext cx="21456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75" name="Platshållare för text 12">
            <a:extLst>
              <a:ext uri="{FF2B5EF4-FFF2-40B4-BE49-F238E27FC236}">
                <a16:creationId xmlns:a16="http://schemas.microsoft.com/office/drawing/2014/main" id="{EC4F5C00-F0A2-4782-8481-B89818F9B34A}"/>
              </a:ext>
            </a:extLst>
          </p:cNvPr>
          <p:cNvSpPr>
            <a:spLocks noGrp="1"/>
          </p:cNvSpPr>
          <p:nvPr>
            <p:ph type="body" sz="quarter" idx="64" hasCustomPrompt="1"/>
          </p:nvPr>
        </p:nvSpPr>
        <p:spPr>
          <a:xfrm>
            <a:off x="9671135" y="2560638"/>
            <a:ext cx="21456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76" name="Platshållare för text 12">
            <a:extLst>
              <a:ext uri="{FF2B5EF4-FFF2-40B4-BE49-F238E27FC236}">
                <a16:creationId xmlns:a16="http://schemas.microsoft.com/office/drawing/2014/main" id="{A96C30DD-1ABD-46A5-8CAA-A8C26447726B}"/>
              </a:ext>
            </a:extLst>
          </p:cNvPr>
          <p:cNvSpPr>
            <a:spLocks noGrp="1"/>
          </p:cNvSpPr>
          <p:nvPr>
            <p:ph type="body" sz="quarter" idx="65" hasCustomPrompt="1"/>
          </p:nvPr>
        </p:nvSpPr>
        <p:spPr>
          <a:xfrm>
            <a:off x="9671135" y="2163836"/>
            <a:ext cx="21456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Tree>
    <p:extLst>
      <p:ext uri="{BB962C8B-B14F-4D97-AF65-F5344CB8AC3E}">
        <p14:creationId xmlns:p14="http://schemas.microsoft.com/office/powerpoint/2010/main" val="40954998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tistik 3 s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userDrawn="1">
            <p:ph type="title" hasCustomPrompt="1"/>
          </p:nvPr>
        </p:nvSpPr>
        <p:spPr>
          <a:xfrm>
            <a:off x="365124" y="407201"/>
            <a:ext cx="11463713" cy="504825"/>
          </a:xfrm>
        </p:spPr>
        <p:txBody>
          <a:bodyPr/>
          <a:lstStyle>
            <a:lvl1pPr>
              <a:defRPr>
                <a:solidFill>
                  <a:schemeClr val="tx1"/>
                </a:solidFill>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userDrawn="1">
            <p:ph type="body" sz="quarter" idx="12" hasCustomPrompt="1"/>
          </p:nvPr>
        </p:nvSpPr>
        <p:spPr>
          <a:xfrm>
            <a:off x="365125" y="993775"/>
            <a:ext cx="11463715" cy="576263"/>
          </a:xfrm>
        </p:spPr>
        <p:txBody>
          <a:bodyPr/>
          <a:lstStyle>
            <a:lvl1pPr marL="0" indent="0">
              <a:buFontTx/>
              <a:buNone/>
              <a:defRPr sz="2800">
                <a:solidFill>
                  <a:schemeClr val="tx2"/>
                </a:solidFill>
              </a:defRPr>
            </a:lvl1pPr>
          </a:lstStyle>
          <a:p>
            <a:pPr lvl="0"/>
            <a:r>
              <a:rPr lang="sv-SE" dirty="0"/>
              <a:t>Underrubrik, 28pt</a:t>
            </a:r>
          </a:p>
        </p:txBody>
      </p:sp>
      <p:sp>
        <p:nvSpPr>
          <p:cNvPr id="6" name="Platshållare för datum 5">
            <a:extLst>
              <a:ext uri="{FF2B5EF4-FFF2-40B4-BE49-F238E27FC236}">
                <a16:creationId xmlns:a16="http://schemas.microsoft.com/office/drawing/2014/main" id="{B318D375-C915-4E93-96DB-447E82232D64}"/>
              </a:ext>
            </a:extLst>
          </p:cNvPr>
          <p:cNvSpPr>
            <a:spLocks noGrp="1"/>
          </p:cNvSpPr>
          <p:nvPr userDrawn="1">
            <p:ph type="dt" sz="half" idx="24"/>
          </p:nvPr>
        </p:nvSpPr>
        <p:spPr/>
        <p:txBody>
          <a:bodyPr/>
          <a:lstStyle/>
          <a:p>
            <a:r>
              <a:rPr lang="sv-SE"/>
              <a:t>2020-05-27</a:t>
            </a:r>
            <a:endParaRPr lang="sv-SE" dirty="0"/>
          </a:p>
        </p:txBody>
      </p:sp>
      <p:sp>
        <p:nvSpPr>
          <p:cNvPr id="7" name="Platshållare för sidfot 6">
            <a:extLst>
              <a:ext uri="{FF2B5EF4-FFF2-40B4-BE49-F238E27FC236}">
                <a16:creationId xmlns:a16="http://schemas.microsoft.com/office/drawing/2014/main" id="{8F57A47E-58BF-4BDC-9F25-8D1FCB1002C0}"/>
              </a:ext>
            </a:extLst>
          </p:cNvPr>
          <p:cNvSpPr>
            <a:spLocks noGrp="1"/>
          </p:cNvSpPr>
          <p:nvPr userDrawn="1">
            <p:ph type="ftr" sz="quarter" idx="25"/>
          </p:nvPr>
        </p:nvSpPr>
        <p:spPr/>
        <p:txBody>
          <a:bodyPr/>
          <a:lstStyle/>
          <a:p>
            <a:r>
              <a:rPr lang="sv-SE"/>
              <a:t>Sidfot</a:t>
            </a:r>
            <a:endParaRPr lang="sv-SE" dirty="0"/>
          </a:p>
        </p:txBody>
      </p:sp>
      <p:sp>
        <p:nvSpPr>
          <p:cNvPr id="8" name="Platshållare för bildnummer 7">
            <a:extLst>
              <a:ext uri="{FF2B5EF4-FFF2-40B4-BE49-F238E27FC236}">
                <a16:creationId xmlns:a16="http://schemas.microsoft.com/office/drawing/2014/main" id="{6F71D79F-332E-4DDB-ADCF-69B4D35974BB}"/>
              </a:ext>
            </a:extLst>
          </p:cNvPr>
          <p:cNvSpPr>
            <a:spLocks noGrp="1"/>
          </p:cNvSpPr>
          <p:nvPr userDrawn="1">
            <p:ph type="sldNum" sz="quarter" idx="26"/>
          </p:nvPr>
        </p:nvSpPr>
        <p:spPr/>
        <p:txBody>
          <a:bodyPr/>
          <a:lstStyle/>
          <a:p>
            <a:fld id="{AE086683-F536-42AB-ABBC-F4803DFE8DBC}" type="slidenum">
              <a:rPr lang="sv-SE" smtClean="0"/>
              <a:pPr/>
              <a:t>‹#›</a:t>
            </a:fld>
            <a:endParaRPr lang="sv-SE" dirty="0"/>
          </a:p>
        </p:txBody>
      </p:sp>
      <p:sp>
        <p:nvSpPr>
          <p:cNvPr id="13" name="Platshållare för text 12">
            <a:extLst>
              <a:ext uri="{FF2B5EF4-FFF2-40B4-BE49-F238E27FC236}">
                <a16:creationId xmlns:a16="http://schemas.microsoft.com/office/drawing/2014/main" id="{D5F14E9A-7122-4BC1-959F-1C085C1F504F}"/>
              </a:ext>
            </a:extLst>
          </p:cNvPr>
          <p:cNvSpPr>
            <a:spLocks noGrp="1"/>
          </p:cNvSpPr>
          <p:nvPr userDrawn="1">
            <p:ph type="body" sz="quarter" idx="28" hasCustomPrompt="1"/>
          </p:nvPr>
        </p:nvSpPr>
        <p:spPr>
          <a:xfrm>
            <a:off x="387650" y="3151188"/>
            <a:ext cx="34200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15" name="Platshållare för text 12">
            <a:extLst>
              <a:ext uri="{FF2B5EF4-FFF2-40B4-BE49-F238E27FC236}">
                <a16:creationId xmlns:a16="http://schemas.microsoft.com/office/drawing/2014/main" id="{C664C57C-696C-4CEC-B3D3-3D320251C5F9}"/>
              </a:ext>
            </a:extLst>
          </p:cNvPr>
          <p:cNvSpPr>
            <a:spLocks noGrp="1"/>
          </p:cNvSpPr>
          <p:nvPr userDrawn="1">
            <p:ph type="body" sz="quarter" idx="29" hasCustomPrompt="1"/>
          </p:nvPr>
        </p:nvSpPr>
        <p:spPr>
          <a:xfrm>
            <a:off x="387650" y="4893038"/>
            <a:ext cx="34200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48" name="Platshållare för text 12">
            <a:extLst>
              <a:ext uri="{FF2B5EF4-FFF2-40B4-BE49-F238E27FC236}">
                <a16:creationId xmlns:a16="http://schemas.microsoft.com/office/drawing/2014/main" id="{B05EFCF4-6A9C-473B-83DF-A1BDE13421CC}"/>
              </a:ext>
            </a:extLst>
          </p:cNvPr>
          <p:cNvSpPr>
            <a:spLocks noGrp="1"/>
          </p:cNvSpPr>
          <p:nvPr userDrawn="1">
            <p:ph type="body" sz="quarter" idx="48" hasCustomPrompt="1"/>
          </p:nvPr>
        </p:nvSpPr>
        <p:spPr>
          <a:xfrm>
            <a:off x="387650" y="2560638"/>
            <a:ext cx="34200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49" name="Platshållare för text 12">
            <a:extLst>
              <a:ext uri="{FF2B5EF4-FFF2-40B4-BE49-F238E27FC236}">
                <a16:creationId xmlns:a16="http://schemas.microsoft.com/office/drawing/2014/main" id="{DB46E94B-A662-4E5A-B6CD-A3C3373B84A3}"/>
              </a:ext>
            </a:extLst>
          </p:cNvPr>
          <p:cNvSpPr>
            <a:spLocks noGrp="1"/>
          </p:cNvSpPr>
          <p:nvPr userDrawn="1">
            <p:ph type="body" sz="quarter" idx="49" hasCustomPrompt="1"/>
          </p:nvPr>
        </p:nvSpPr>
        <p:spPr>
          <a:xfrm>
            <a:off x="387650" y="2163836"/>
            <a:ext cx="34200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
        <p:nvSpPr>
          <p:cNvPr id="50" name="Platshållare för text 12">
            <a:extLst>
              <a:ext uri="{FF2B5EF4-FFF2-40B4-BE49-F238E27FC236}">
                <a16:creationId xmlns:a16="http://schemas.microsoft.com/office/drawing/2014/main" id="{39B0E3FE-A861-42DF-B771-7B2DB17146A1}"/>
              </a:ext>
            </a:extLst>
          </p:cNvPr>
          <p:cNvSpPr>
            <a:spLocks noGrp="1"/>
          </p:cNvSpPr>
          <p:nvPr>
            <p:ph type="body" sz="quarter" idx="50" hasCustomPrompt="1"/>
          </p:nvPr>
        </p:nvSpPr>
        <p:spPr>
          <a:xfrm>
            <a:off x="4397621" y="3152122"/>
            <a:ext cx="34200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54" name="Platshållare för text 12">
            <a:extLst>
              <a:ext uri="{FF2B5EF4-FFF2-40B4-BE49-F238E27FC236}">
                <a16:creationId xmlns:a16="http://schemas.microsoft.com/office/drawing/2014/main" id="{9118C507-C5BB-48A2-BB9C-912070F3CA3B}"/>
              </a:ext>
            </a:extLst>
          </p:cNvPr>
          <p:cNvSpPr>
            <a:spLocks noGrp="1"/>
          </p:cNvSpPr>
          <p:nvPr>
            <p:ph type="body" sz="quarter" idx="51" hasCustomPrompt="1"/>
          </p:nvPr>
        </p:nvSpPr>
        <p:spPr>
          <a:xfrm>
            <a:off x="4397621" y="4893038"/>
            <a:ext cx="34200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55" name="Platshållare för text 12">
            <a:extLst>
              <a:ext uri="{FF2B5EF4-FFF2-40B4-BE49-F238E27FC236}">
                <a16:creationId xmlns:a16="http://schemas.microsoft.com/office/drawing/2014/main" id="{396B457A-4C1E-461A-B49A-1070FF869652}"/>
              </a:ext>
            </a:extLst>
          </p:cNvPr>
          <p:cNvSpPr>
            <a:spLocks noGrp="1"/>
          </p:cNvSpPr>
          <p:nvPr>
            <p:ph type="body" sz="quarter" idx="52" hasCustomPrompt="1"/>
          </p:nvPr>
        </p:nvSpPr>
        <p:spPr>
          <a:xfrm>
            <a:off x="4397621" y="2560638"/>
            <a:ext cx="34200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56" name="Platshållare för text 12">
            <a:extLst>
              <a:ext uri="{FF2B5EF4-FFF2-40B4-BE49-F238E27FC236}">
                <a16:creationId xmlns:a16="http://schemas.microsoft.com/office/drawing/2014/main" id="{5CA953BB-DCCF-4027-BB3B-026B54F6846D}"/>
              </a:ext>
            </a:extLst>
          </p:cNvPr>
          <p:cNvSpPr>
            <a:spLocks noGrp="1"/>
          </p:cNvSpPr>
          <p:nvPr>
            <p:ph type="body" sz="quarter" idx="53" hasCustomPrompt="1"/>
          </p:nvPr>
        </p:nvSpPr>
        <p:spPr>
          <a:xfrm>
            <a:off x="4397621" y="2163836"/>
            <a:ext cx="34200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
        <p:nvSpPr>
          <p:cNvPr id="63" name="Platshållare för text 12">
            <a:extLst>
              <a:ext uri="{FF2B5EF4-FFF2-40B4-BE49-F238E27FC236}">
                <a16:creationId xmlns:a16="http://schemas.microsoft.com/office/drawing/2014/main" id="{AD4D9D5A-914D-44D7-8590-46C1E7D4B722}"/>
              </a:ext>
            </a:extLst>
          </p:cNvPr>
          <p:cNvSpPr>
            <a:spLocks noGrp="1"/>
          </p:cNvSpPr>
          <p:nvPr>
            <p:ph type="body" sz="quarter" idx="54" hasCustomPrompt="1"/>
          </p:nvPr>
        </p:nvSpPr>
        <p:spPr>
          <a:xfrm>
            <a:off x="8408755" y="3151188"/>
            <a:ext cx="34200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64" name="Platshållare för text 12">
            <a:extLst>
              <a:ext uri="{FF2B5EF4-FFF2-40B4-BE49-F238E27FC236}">
                <a16:creationId xmlns:a16="http://schemas.microsoft.com/office/drawing/2014/main" id="{108F4D75-0A9A-4BCE-AC60-F4622172DA53}"/>
              </a:ext>
            </a:extLst>
          </p:cNvPr>
          <p:cNvSpPr>
            <a:spLocks noGrp="1"/>
          </p:cNvSpPr>
          <p:nvPr>
            <p:ph type="body" sz="quarter" idx="55" hasCustomPrompt="1"/>
          </p:nvPr>
        </p:nvSpPr>
        <p:spPr>
          <a:xfrm>
            <a:off x="8408755" y="4893038"/>
            <a:ext cx="34200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65" name="Platshållare för text 12">
            <a:extLst>
              <a:ext uri="{FF2B5EF4-FFF2-40B4-BE49-F238E27FC236}">
                <a16:creationId xmlns:a16="http://schemas.microsoft.com/office/drawing/2014/main" id="{7D0D3461-8DA7-451A-A63A-F48C0873F2B1}"/>
              </a:ext>
            </a:extLst>
          </p:cNvPr>
          <p:cNvSpPr>
            <a:spLocks noGrp="1"/>
          </p:cNvSpPr>
          <p:nvPr>
            <p:ph type="body" sz="quarter" idx="56" hasCustomPrompt="1"/>
          </p:nvPr>
        </p:nvSpPr>
        <p:spPr>
          <a:xfrm>
            <a:off x="8408755" y="2560638"/>
            <a:ext cx="34200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66" name="Platshållare för text 12">
            <a:extLst>
              <a:ext uri="{FF2B5EF4-FFF2-40B4-BE49-F238E27FC236}">
                <a16:creationId xmlns:a16="http://schemas.microsoft.com/office/drawing/2014/main" id="{BE054A31-A390-4DD3-88E5-1F9700037A5C}"/>
              </a:ext>
            </a:extLst>
          </p:cNvPr>
          <p:cNvSpPr>
            <a:spLocks noGrp="1"/>
          </p:cNvSpPr>
          <p:nvPr>
            <p:ph type="body" sz="quarter" idx="57" hasCustomPrompt="1"/>
          </p:nvPr>
        </p:nvSpPr>
        <p:spPr>
          <a:xfrm>
            <a:off x="8408755" y="2163836"/>
            <a:ext cx="34200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Tree>
    <p:extLst>
      <p:ext uri="{BB962C8B-B14F-4D97-AF65-F5344CB8AC3E}">
        <p14:creationId xmlns:p14="http://schemas.microsoft.com/office/powerpoint/2010/main" val="840891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Nytt avsnitt svart">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65125" y="298552"/>
            <a:ext cx="7693025" cy="777773"/>
          </a:xfrm>
        </p:spPr>
        <p:txBody>
          <a:bodyPr anchor="t" anchorCtr="0"/>
          <a:lstStyle>
            <a:lvl1pPr algn="l">
              <a:defRPr sz="5400">
                <a:solidFill>
                  <a:schemeClr val="bg1"/>
                </a:solidFill>
              </a:defRPr>
            </a:lvl1pPr>
          </a:lstStyle>
          <a:p>
            <a:r>
              <a:rPr lang="sv-SE" dirty="0"/>
              <a:t>Avsnitt, 54pt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65125" y="1077914"/>
            <a:ext cx="7693025" cy="1255711"/>
          </a:xfrm>
        </p:spPr>
        <p:txBody>
          <a:bodyPr anchor="t" anchorCtr="0"/>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28pt</a:t>
            </a:r>
          </a:p>
        </p:txBody>
      </p:sp>
      <p:pic>
        <p:nvPicPr>
          <p:cNvPr id="10" name="Bildobjekt 9">
            <a:extLst>
              <a:ext uri="{FF2B5EF4-FFF2-40B4-BE49-F238E27FC236}">
                <a16:creationId xmlns:a16="http://schemas.microsoft.com/office/drawing/2014/main" id="{AC1413DD-E967-46CE-8B11-A670B6CB0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 y="786028"/>
            <a:ext cx="12192002" cy="6080017"/>
          </a:xfrm>
          <a:prstGeom prst="rect">
            <a:avLst/>
          </a:prstGeom>
        </p:spPr>
      </p:pic>
    </p:spTree>
    <p:extLst>
      <p:ext uri="{BB962C8B-B14F-4D97-AF65-F5344CB8AC3E}">
        <p14:creationId xmlns:p14="http://schemas.microsoft.com/office/powerpoint/2010/main" val="1619501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tistik 2 s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userDrawn="1">
            <p:ph type="title" hasCustomPrompt="1"/>
          </p:nvPr>
        </p:nvSpPr>
        <p:spPr>
          <a:xfrm>
            <a:off x="365124" y="407201"/>
            <a:ext cx="11463713" cy="504825"/>
          </a:xfrm>
        </p:spPr>
        <p:txBody>
          <a:bodyPr/>
          <a:lstStyle>
            <a:lvl1pPr>
              <a:defRPr>
                <a:solidFill>
                  <a:schemeClr val="tx1"/>
                </a:solidFill>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userDrawn="1">
            <p:ph type="body" sz="quarter" idx="12" hasCustomPrompt="1"/>
          </p:nvPr>
        </p:nvSpPr>
        <p:spPr>
          <a:xfrm>
            <a:off x="365125" y="993775"/>
            <a:ext cx="11463715" cy="576263"/>
          </a:xfrm>
        </p:spPr>
        <p:txBody>
          <a:bodyPr/>
          <a:lstStyle>
            <a:lvl1pPr marL="0" indent="0">
              <a:buFontTx/>
              <a:buNone/>
              <a:defRPr sz="2800">
                <a:solidFill>
                  <a:schemeClr val="tx2"/>
                </a:solidFill>
              </a:defRPr>
            </a:lvl1pPr>
          </a:lstStyle>
          <a:p>
            <a:pPr lvl="0"/>
            <a:r>
              <a:rPr lang="sv-SE" dirty="0"/>
              <a:t>Underrubrik, 28pt</a:t>
            </a:r>
          </a:p>
        </p:txBody>
      </p:sp>
      <p:sp>
        <p:nvSpPr>
          <p:cNvPr id="6" name="Platshållare för datum 5">
            <a:extLst>
              <a:ext uri="{FF2B5EF4-FFF2-40B4-BE49-F238E27FC236}">
                <a16:creationId xmlns:a16="http://schemas.microsoft.com/office/drawing/2014/main" id="{B318D375-C915-4E93-96DB-447E82232D64}"/>
              </a:ext>
            </a:extLst>
          </p:cNvPr>
          <p:cNvSpPr>
            <a:spLocks noGrp="1"/>
          </p:cNvSpPr>
          <p:nvPr userDrawn="1">
            <p:ph type="dt" sz="half" idx="24"/>
          </p:nvPr>
        </p:nvSpPr>
        <p:spPr/>
        <p:txBody>
          <a:bodyPr/>
          <a:lstStyle/>
          <a:p>
            <a:r>
              <a:rPr lang="sv-SE"/>
              <a:t>2020-05-27</a:t>
            </a:r>
            <a:endParaRPr lang="sv-SE" dirty="0"/>
          </a:p>
        </p:txBody>
      </p:sp>
      <p:sp>
        <p:nvSpPr>
          <p:cNvPr id="7" name="Platshållare för sidfot 6">
            <a:extLst>
              <a:ext uri="{FF2B5EF4-FFF2-40B4-BE49-F238E27FC236}">
                <a16:creationId xmlns:a16="http://schemas.microsoft.com/office/drawing/2014/main" id="{8F57A47E-58BF-4BDC-9F25-8D1FCB1002C0}"/>
              </a:ext>
            </a:extLst>
          </p:cNvPr>
          <p:cNvSpPr>
            <a:spLocks noGrp="1"/>
          </p:cNvSpPr>
          <p:nvPr userDrawn="1">
            <p:ph type="ftr" sz="quarter" idx="25"/>
          </p:nvPr>
        </p:nvSpPr>
        <p:spPr/>
        <p:txBody>
          <a:bodyPr/>
          <a:lstStyle/>
          <a:p>
            <a:r>
              <a:rPr lang="sv-SE"/>
              <a:t>Sidfot</a:t>
            </a:r>
            <a:endParaRPr lang="sv-SE" dirty="0"/>
          </a:p>
        </p:txBody>
      </p:sp>
      <p:sp>
        <p:nvSpPr>
          <p:cNvPr id="8" name="Platshållare för bildnummer 7">
            <a:extLst>
              <a:ext uri="{FF2B5EF4-FFF2-40B4-BE49-F238E27FC236}">
                <a16:creationId xmlns:a16="http://schemas.microsoft.com/office/drawing/2014/main" id="{6F71D79F-332E-4DDB-ADCF-69B4D35974BB}"/>
              </a:ext>
            </a:extLst>
          </p:cNvPr>
          <p:cNvSpPr>
            <a:spLocks noGrp="1"/>
          </p:cNvSpPr>
          <p:nvPr userDrawn="1">
            <p:ph type="sldNum" sz="quarter" idx="26"/>
          </p:nvPr>
        </p:nvSpPr>
        <p:spPr/>
        <p:txBody>
          <a:bodyPr/>
          <a:lstStyle/>
          <a:p>
            <a:fld id="{AE086683-F536-42AB-ABBC-F4803DFE8DBC}" type="slidenum">
              <a:rPr lang="sv-SE" smtClean="0"/>
              <a:pPr/>
              <a:t>‹#›</a:t>
            </a:fld>
            <a:endParaRPr lang="sv-SE" dirty="0"/>
          </a:p>
        </p:txBody>
      </p:sp>
      <p:sp>
        <p:nvSpPr>
          <p:cNvPr id="13" name="Platshållare för text 12">
            <a:extLst>
              <a:ext uri="{FF2B5EF4-FFF2-40B4-BE49-F238E27FC236}">
                <a16:creationId xmlns:a16="http://schemas.microsoft.com/office/drawing/2014/main" id="{D5F14E9A-7122-4BC1-959F-1C085C1F504F}"/>
              </a:ext>
            </a:extLst>
          </p:cNvPr>
          <p:cNvSpPr>
            <a:spLocks noGrp="1"/>
          </p:cNvSpPr>
          <p:nvPr userDrawn="1">
            <p:ph type="body" sz="quarter" idx="28" hasCustomPrompt="1"/>
          </p:nvPr>
        </p:nvSpPr>
        <p:spPr>
          <a:xfrm>
            <a:off x="387650" y="3151188"/>
            <a:ext cx="54000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15" name="Platshållare för text 12">
            <a:extLst>
              <a:ext uri="{FF2B5EF4-FFF2-40B4-BE49-F238E27FC236}">
                <a16:creationId xmlns:a16="http://schemas.microsoft.com/office/drawing/2014/main" id="{C664C57C-696C-4CEC-B3D3-3D320251C5F9}"/>
              </a:ext>
            </a:extLst>
          </p:cNvPr>
          <p:cNvSpPr>
            <a:spLocks noGrp="1"/>
          </p:cNvSpPr>
          <p:nvPr userDrawn="1">
            <p:ph type="body" sz="quarter" idx="29" hasCustomPrompt="1"/>
          </p:nvPr>
        </p:nvSpPr>
        <p:spPr>
          <a:xfrm>
            <a:off x="387650" y="4893038"/>
            <a:ext cx="54000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48" name="Platshållare för text 12">
            <a:extLst>
              <a:ext uri="{FF2B5EF4-FFF2-40B4-BE49-F238E27FC236}">
                <a16:creationId xmlns:a16="http://schemas.microsoft.com/office/drawing/2014/main" id="{B05EFCF4-6A9C-473B-83DF-A1BDE13421CC}"/>
              </a:ext>
            </a:extLst>
          </p:cNvPr>
          <p:cNvSpPr>
            <a:spLocks noGrp="1"/>
          </p:cNvSpPr>
          <p:nvPr userDrawn="1">
            <p:ph type="body" sz="quarter" idx="48" hasCustomPrompt="1"/>
          </p:nvPr>
        </p:nvSpPr>
        <p:spPr>
          <a:xfrm>
            <a:off x="387650" y="2560638"/>
            <a:ext cx="54000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49" name="Platshållare för text 12">
            <a:extLst>
              <a:ext uri="{FF2B5EF4-FFF2-40B4-BE49-F238E27FC236}">
                <a16:creationId xmlns:a16="http://schemas.microsoft.com/office/drawing/2014/main" id="{DB46E94B-A662-4E5A-B6CD-A3C3373B84A3}"/>
              </a:ext>
            </a:extLst>
          </p:cNvPr>
          <p:cNvSpPr>
            <a:spLocks noGrp="1"/>
          </p:cNvSpPr>
          <p:nvPr userDrawn="1">
            <p:ph type="body" sz="quarter" idx="49" hasCustomPrompt="1"/>
          </p:nvPr>
        </p:nvSpPr>
        <p:spPr>
          <a:xfrm>
            <a:off x="387650" y="2163836"/>
            <a:ext cx="54000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
        <p:nvSpPr>
          <p:cNvPr id="63" name="Platshållare för text 12">
            <a:extLst>
              <a:ext uri="{FF2B5EF4-FFF2-40B4-BE49-F238E27FC236}">
                <a16:creationId xmlns:a16="http://schemas.microsoft.com/office/drawing/2014/main" id="{AD4D9D5A-914D-44D7-8590-46C1E7D4B722}"/>
              </a:ext>
            </a:extLst>
          </p:cNvPr>
          <p:cNvSpPr>
            <a:spLocks noGrp="1"/>
          </p:cNvSpPr>
          <p:nvPr>
            <p:ph type="body" sz="quarter" idx="54" hasCustomPrompt="1"/>
          </p:nvPr>
        </p:nvSpPr>
        <p:spPr>
          <a:xfrm>
            <a:off x="6419935" y="3151188"/>
            <a:ext cx="5400000" cy="1741850"/>
          </a:xfrm>
          <a:solidFill>
            <a:schemeClr val="accent4"/>
          </a:solidFill>
        </p:spPr>
        <p:txBody>
          <a:bodyPr anchor="ctr" anchorCtr="0"/>
          <a:lstStyle>
            <a:lvl1pPr marL="0" indent="0" algn="ctr">
              <a:buFontTx/>
              <a:buNone/>
              <a:defRPr sz="6000" spc="-150" baseline="0">
                <a:solidFill>
                  <a:schemeClr val="bg1"/>
                </a:solidFill>
              </a:defRPr>
            </a:lvl1pPr>
          </a:lstStyle>
          <a:p>
            <a:pPr lvl="0"/>
            <a:r>
              <a:rPr lang="sv-SE" dirty="0"/>
              <a:t>00</a:t>
            </a:r>
          </a:p>
        </p:txBody>
      </p:sp>
      <p:sp>
        <p:nvSpPr>
          <p:cNvPr id="64" name="Platshållare för text 12">
            <a:extLst>
              <a:ext uri="{FF2B5EF4-FFF2-40B4-BE49-F238E27FC236}">
                <a16:creationId xmlns:a16="http://schemas.microsoft.com/office/drawing/2014/main" id="{108F4D75-0A9A-4BCE-AC60-F4622172DA53}"/>
              </a:ext>
            </a:extLst>
          </p:cNvPr>
          <p:cNvSpPr>
            <a:spLocks noGrp="1"/>
          </p:cNvSpPr>
          <p:nvPr>
            <p:ph type="body" sz="quarter" idx="55" hasCustomPrompt="1"/>
          </p:nvPr>
        </p:nvSpPr>
        <p:spPr>
          <a:xfrm>
            <a:off x="6419935" y="4893038"/>
            <a:ext cx="5400000" cy="710043"/>
          </a:xfrm>
          <a:solidFill>
            <a:schemeClr val="accent4"/>
          </a:solidFill>
        </p:spPr>
        <p:txBody>
          <a:bodyPr lIns="72000" rIns="72000" anchor="t" anchorCtr="0"/>
          <a:lstStyle>
            <a:lvl1pPr marL="0" indent="0" algn="ctr">
              <a:buFontTx/>
              <a:buNone/>
              <a:defRPr sz="3000" spc="-150" baseline="0">
                <a:solidFill>
                  <a:schemeClr val="bg1"/>
                </a:solidFill>
              </a:defRPr>
            </a:lvl1pPr>
          </a:lstStyle>
          <a:p>
            <a:pPr lvl="0"/>
            <a:r>
              <a:rPr lang="sv-SE" dirty="0"/>
              <a:t>Text</a:t>
            </a:r>
          </a:p>
        </p:txBody>
      </p:sp>
      <p:sp>
        <p:nvSpPr>
          <p:cNvPr id="65" name="Platshållare för text 12">
            <a:extLst>
              <a:ext uri="{FF2B5EF4-FFF2-40B4-BE49-F238E27FC236}">
                <a16:creationId xmlns:a16="http://schemas.microsoft.com/office/drawing/2014/main" id="{7D0D3461-8DA7-451A-A63A-F48C0873F2B1}"/>
              </a:ext>
            </a:extLst>
          </p:cNvPr>
          <p:cNvSpPr>
            <a:spLocks noGrp="1"/>
          </p:cNvSpPr>
          <p:nvPr>
            <p:ph type="body" sz="quarter" idx="56" hasCustomPrompt="1"/>
          </p:nvPr>
        </p:nvSpPr>
        <p:spPr>
          <a:xfrm>
            <a:off x="6419935" y="2560638"/>
            <a:ext cx="5400000" cy="590550"/>
          </a:xfrm>
          <a:solidFill>
            <a:schemeClr val="accent4"/>
          </a:solidFill>
        </p:spPr>
        <p:txBody>
          <a:bodyPr lIns="72000" rIns="72000" anchor="t" anchorCtr="0"/>
          <a:lstStyle>
            <a:lvl1pPr marL="0" indent="0" algn="ctr">
              <a:buFontTx/>
              <a:buNone/>
              <a:defRPr sz="100" spc="-150" baseline="0">
                <a:solidFill>
                  <a:schemeClr val="bg1"/>
                </a:solidFill>
              </a:defRPr>
            </a:lvl1pPr>
          </a:lstStyle>
          <a:p>
            <a:pPr lvl="0"/>
            <a:r>
              <a:rPr lang="sv-SE" dirty="0"/>
              <a:t> </a:t>
            </a:r>
          </a:p>
        </p:txBody>
      </p:sp>
      <p:sp>
        <p:nvSpPr>
          <p:cNvPr id="66" name="Platshållare för text 12">
            <a:extLst>
              <a:ext uri="{FF2B5EF4-FFF2-40B4-BE49-F238E27FC236}">
                <a16:creationId xmlns:a16="http://schemas.microsoft.com/office/drawing/2014/main" id="{BE054A31-A390-4DD3-88E5-1F9700037A5C}"/>
              </a:ext>
            </a:extLst>
          </p:cNvPr>
          <p:cNvSpPr>
            <a:spLocks noGrp="1"/>
          </p:cNvSpPr>
          <p:nvPr>
            <p:ph type="body" sz="quarter" idx="57" hasCustomPrompt="1"/>
          </p:nvPr>
        </p:nvSpPr>
        <p:spPr>
          <a:xfrm>
            <a:off x="6419935" y="2163836"/>
            <a:ext cx="5400000" cy="396802"/>
          </a:xfrm>
          <a:solidFill>
            <a:schemeClr val="tx1"/>
          </a:solidFill>
        </p:spPr>
        <p:txBody>
          <a:bodyPr lIns="72000" rIns="72000" anchor="ctr" anchorCtr="0"/>
          <a:lstStyle>
            <a:lvl1pPr marL="0" indent="0" algn="ctr">
              <a:buFontTx/>
              <a:buNone/>
              <a:defRPr lang="sv-SE" sz="1100" kern="1200" dirty="0">
                <a:solidFill>
                  <a:schemeClr val="bg1"/>
                </a:solidFill>
                <a:latin typeface="+mn-lt"/>
                <a:ea typeface="+mn-ea"/>
                <a:cs typeface="+mn-cs"/>
              </a:defRPr>
            </a:lvl1pPr>
          </a:lstStyle>
          <a:p>
            <a:pPr lvl="0"/>
            <a:r>
              <a:rPr lang="sv-SE" dirty="0"/>
              <a:t> Rubrik, 11pt</a:t>
            </a:r>
          </a:p>
        </p:txBody>
      </p:sp>
    </p:spTree>
    <p:extLst>
      <p:ext uri="{BB962C8B-B14F-4D97-AF65-F5344CB8AC3E}">
        <p14:creationId xmlns:p14="http://schemas.microsoft.com/office/powerpoint/2010/main" val="2236998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p:txBody>
          <a:bodyPr/>
          <a:lstStyle>
            <a:lvl1pPr>
              <a:defRPr/>
            </a:lvl1pPr>
          </a:lstStyle>
          <a:p>
            <a:r>
              <a:rPr lang="sv-SE" dirty="0"/>
              <a:t>Rubrik, 40pt</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r>
              <a:rPr lang="sv-SE"/>
              <a:t>2020-05-27</a:t>
            </a:r>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r>
              <a:rPr lang="sv-SE"/>
              <a:t>Sidfot</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1932127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p:txBody>
          <a:bodyPr/>
          <a:lstStyle/>
          <a:p>
            <a:r>
              <a:rPr lang="sv-SE"/>
              <a:t>2020-05-27</a:t>
            </a:r>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p:txBody>
          <a:bodyPr/>
          <a:lstStyle/>
          <a:p>
            <a:r>
              <a:rPr lang="sv-SE"/>
              <a:t>Sidfot</a:t>
            </a:r>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800422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bg1"/>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CAAECDB9-35A5-4381-96A8-2798BBC0E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04031" y="238378"/>
            <a:ext cx="2330196" cy="6412992"/>
          </a:xfrm>
          <a:prstGeom prst="rect">
            <a:avLst/>
          </a:prstGeom>
        </p:spPr>
      </p:pic>
      <p:pic>
        <p:nvPicPr>
          <p:cNvPr id="20" name="Bildobjekt 19">
            <a:extLst>
              <a:ext uri="{FF2B5EF4-FFF2-40B4-BE49-F238E27FC236}">
                <a16:creationId xmlns:a16="http://schemas.microsoft.com/office/drawing/2014/main" id="{F9962BAE-18E7-43E5-8EB5-A50BD8A4663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471058" y="235997"/>
            <a:ext cx="2590005" cy="6411600"/>
          </a:xfrm>
          <a:prstGeom prst="rect">
            <a:avLst/>
          </a:prstGeom>
        </p:spPr>
      </p:pic>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65125" y="407201"/>
            <a:ext cx="9007475" cy="1522266"/>
          </a:xfrm>
          <a:noFill/>
        </p:spPr>
        <p:txBody>
          <a:bodyPr anchor="t" anchorCtr="0"/>
          <a:lstStyle>
            <a:lvl1pPr algn="l">
              <a:defRPr sz="5400">
                <a:solidFill>
                  <a:schemeClr val="tx1"/>
                </a:solidFill>
              </a:defRPr>
            </a:lvl1pPr>
          </a:lstStyle>
          <a:p>
            <a:r>
              <a:rPr lang="sv-SE" dirty="0"/>
              <a:t>Tack!</a:t>
            </a:r>
          </a:p>
        </p:txBody>
      </p:sp>
      <p:pic>
        <p:nvPicPr>
          <p:cNvPr id="12" name="Bildobjekt 11">
            <a:extLst>
              <a:ext uri="{FF2B5EF4-FFF2-40B4-BE49-F238E27FC236}">
                <a16:creationId xmlns:a16="http://schemas.microsoft.com/office/drawing/2014/main" id="{5C495190-66C4-406E-B42C-6FBF95962EC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180955" y="6107618"/>
            <a:ext cx="1645920" cy="355092"/>
          </a:xfrm>
          <a:prstGeom prst="rect">
            <a:avLst/>
          </a:prstGeom>
        </p:spPr>
      </p:pic>
      <p:sp>
        <p:nvSpPr>
          <p:cNvPr id="8" name="Underrubrik 2">
            <a:extLst>
              <a:ext uri="{FF2B5EF4-FFF2-40B4-BE49-F238E27FC236}">
                <a16:creationId xmlns:a16="http://schemas.microsoft.com/office/drawing/2014/main" id="{EA337356-7EDE-435B-86CB-0836B9F666A0}"/>
              </a:ext>
            </a:extLst>
          </p:cNvPr>
          <p:cNvSpPr>
            <a:spLocks noGrp="1"/>
          </p:cNvSpPr>
          <p:nvPr>
            <p:ph type="subTitle" idx="1" hasCustomPrompt="1"/>
          </p:nvPr>
        </p:nvSpPr>
        <p:spPr>
          <a:xfrm>
            <a:off x="365126" y="2600329"/>
            <a:ext cx="5730874" cy="466725"/>
          </a:xfrm>
        </p:spPr>
        <p:txBody>
          <a:bodyPr/>
          <a:lstStyle>
            <a:lvl1pPr marL="0" indent="0" algn="l">
              <a:buNone/>
              <a:defRPr sz="32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info@akavia.se</a:t>
            </a:r>
          </a:p>
        </p:txBody>
      </p:sp>
      <p:sp>
        <p:nvSpPr>
          <p:cNvPr id="9" name="Platshållare för text 9">
            <a:extLst>
              <a:ext uri="{FF2B5EF4-FFF2-40B4-BE49-F238E27FC236}">
                <a16:creationId xmlns:a16="http://schemas.microsoft.com/office/drawing/2014/main" id="{F0AB3F80-7317-4289-8CD4-188683EB049E}"/>
              </a:ext>
            </a:extLst>
          </p:cNvPr>
          <p:cNvSpPr>
            <a:spLocks noGrp="1"/>
          </p:cNvSpPr>
          <p:nvPr>
            <p:ph type="body" sz="quarter" idx="11" hasCustomPrompt="1"/>
          </p:nvPr>
        </p:nvSpPr>
        <p:spPr>
          <a:xfrm>
            <a:off x="365126" y="3043233"/>
            <a:ext cx="5730874" cy="466725"/>
          </a:xfrm>
        </p:spPr>
        <p:txBody>
          <a:bodyPr/>
          <a:lstStyle>
            <a:lvl1pPr marL="0" indent="0">
              <a:buFontTx/>
              <a:buNone/>
              <a:defRPr>
                <a:solidFill>
                  <a:schemeClr val="tx2"/>
                </a:solidFill>
              </a:defRPr>
            </a:lvl1pPr>
            <a:lvl2pPr marL="5148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sv-SE" dirty="0"/>
              <a:t>akavia.se</a:t>
            </a:r>
          </a:p>
        </p:txBody>
      </p:sp>
    </p:spTree>
    <p:extLst>
      <p:ext uri="{BB962C8B-B14F-4D97-AF65-F5344CB8AC3E}">
        <p14:creationId xmlns:p14="http://schemas.microsoft.com/office/powerpoint/2010/main" val="1729968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Slut">
    <p:spTree>
      <p:nvGrpSpPr>
        <p:cNvPr id="1" name=""/>
        <p:cNvGrpSpPr/>
        <p:nvPr/>
      </p:nvGrpSpPr>
      <p:grpSpPr>
        <a:xfrm>
          <a:off x="0" y="0"/>
          <a:ext cx="0" cy="0"/>
          <a:chOff x="0" y="0"/>
          <a:chExt cx="0" cy="0"/>
        </a:xfrm>
      </p:grpSpPr>
      <p:sp>
        <p:nvSpPr>
          <p:cNvPr id="8" name="textruta 7">
            <a:extLst>
              <a:ext uri="{FF2B5EF4-FFF2-40B4-BE49-F238E27FC236}">
                <a16:creationId xmlns:a16="http://schemas.microsoft.com/office/drawing/2014/main" id="{45D5BAF0-43F1-4836-86FE-BDE0E7BC04E1}"/>
              </a:ext>
            </a:extLst>
          </p:cNvPr>
          <p:cNvSpPr txBox="1"/>
          <p:nvPr userDrawn="1"/>
        </p:nvSpPr>
        <p:spPr>
          <a:xfrm>
            <a:off x="876300" y="1554641"/>
            <a:ext cx="10439400" cy="3748719"/>
          </a:xfrm>
          <a:prstGeom prst="rect">
            <a:avLst/>
          </a:prstGeom>
          <a:noFill/>
        </p:spPr>
        <p:txBody>
          <a:bodyPr wrap="square" rtlCol="0" anchor="ctr" anchorCtr="0">
            <a:spAutoFit/>
          </a:bodyPr>
          <a:lstStyle/>
          <a:p>
            <a:pPr algn="ctr">
              <a:lnSpc>
                <a:spcPct val="90000"/>
              </a:lnSpc>
            </a:pPr>
            <a:r>
              <a:rPr lang="sv-SE" sz="8500" b="0" dirty="0"/>
              <a:t>Sidor efter </a:t>
            </a:r>
            <a:br>
              <a:rPr lang="sv-SE" sz="8500" b="0" dirty="0"/>
            </a:br>
            <a:r>
              <a:rPr lang="sv-SE" sz="8500" b="0" dirty="0"/>
              <a:t>denna sida tillhör </a:t>
            </a:r>
            <a:br>
              <a:rPr lang="sv-SE" sz="8500" b="0" dirty="0"/>
            </a:br>
            <a:r>
              <a:rPr lang="sv-SE" sz="8500" b="0" dirty="0"/>
              <a:t>inte mallen.</a:t>
            </a:r>
          </a:p>
        </p:txBody>
      </p:sp>
    </p:spTree>
    <p:extLst>
      <p:ext uri="{BB962C8B-B14F-4D97-AF65-F5344CB8AC3E}">
        <p14:creationId xmlns:p14="http://schemas.microsoft.com/office/powerpoint/2010/main" val="3511779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Nytt avsnitt grå">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65125" y="298552"/>
            <a:ext cx="7693025" cy="777773"/>
          </a:xfrm>
        </p:spPr>
        <p:txBody>
          <a:bodyPr anchor="t" anchorCtr="0"/>
          <a:lstStyle>
            <a:lvl1pPr algn="l">
              <a:defRPr sz="5400">
                <a:solidFill>
                  <a:schemeClr val="bg1"/>
                </a:solidFill>
              </a:defRPr>
            </a:lvl1pPr>
          </a:lstStyle>
          <a:p>
            <a:r>
              <a:rPr lang="sv-SE" dirty="0"/>
              <a:t>Avsnitt, 54pt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65125" y="1077914"/>
            <a:ext cx="7693025" cy="1255711"/>
          </a:xfrm>
        </p:spPr>
        <p:txBody>
          <a:bodyPr anchor="t" anchorCtr="0"/>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28pt</a:t>
            </a:r>
          </a:p>
        </p:txBody>
      </p:sp>
      <p:pic>
        <p:nvPicPr>
          <p:cNvPr id="10" name="Bildobjekt 9">
            <a:extLst>
              <a:ext uri="{FF2B5EF4-FFF2-40B4-BE49-F238E27FC236}">
                <a16:creationId xmlns:a16="http://schemas.microsoft.com/office/drawing/2014/main" id="{AC1413DD-E967-46CE-8B11-A670B6CB0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 y="786028"/>
            <a:ext cx="12192002" cy="6080017"/>
          </a:xfrm>
          <a:prstGeom prst="rect">
            <a:avLst/>
          </a:prstGeom>
        </p:spPr>
      </p:pic>
    </p:spTree>
    <p:extLst>
      <p:ext uri="{BB962C8B-B14F-4D97-AF65-F5344CB8AC3E}">
        <p14:creationId xmlns:p14="http://schemas.microsoft.com/office/powerpoint/2010/main" val="2048910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Nytt avsnitt orange">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65125" y="298552"/>
            <a:ext cx="7693025" cy="777773"/>
          </a:xfrm>
        </p:spPr>
        <p:txBody>
          <a:bodyPr anchor="t" anchorCtr="0"/>
          <a:lstStyle>
            <a:lvl1pPr algn="l">
              <a:defRPr sz="5400">
                <a:solidFill>
                  <a:schemeClr val="bg1"/>
                </a:solidFill>
              </a:defRPr>
            </a:lvl1pPr>
          </a:lstStyle>
          <a:p>
            <a:r>
              <a:rPr lang="sv-SE" dirty="0"/>
              <a:t>Avsnitt, 54pt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65125" y="1077914"/>
            <a:ext cx="7693025" cy="1255711"/>
          </a:xfrm>
        </p:spPr>
        <p:txBody>
          <a:bodyPr anchor="t" anchorCtr="0"/>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28pt</a:t>
            </a:r>
          </a:p>
        </p:txBody>
      </p:sp>
      <p:pic>
        <p:nvPicPr>
          <p:cNvPr id="10" name="Bildobjekt 9">
            <a:extLst>
              <a:ext uri="{FF2B5EF4-FFF2-40B4-BE49-F238E27FC236}">
                <a16:creationId xmlns:a16="http://schemas.microsoft.com/office/drawing/2014/main" id="{AC1413DD-E967-46CE-8B11-A670B6CB0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 y="786028"/>
            <a:ext cx="12192002" cy="6080017"/>
          </a:xfrm>
          <a:prstGeom prst="rect">
            <a:avLst/>
          </a:prstGeom>
        </p:spPr>
      </p:pic>
    </p:spTree>
    <p:extLst>
      <p:ext uri="{BB962C8B-B14F-4D97-AF65-F5344CB8AC3E}">
        <p14:creationId xmlns:p14="http://schemas.microsoft.com/office/powerpoint/2010/main" val="3177692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Nytt avsnitt gul">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65125" y="298552"/>
            <a:ext cx="7693025" cy="777773"/>
          </a:xfrm>
        </p:spPr>
        <p:txBody>
          <a:bodyPr anchor="t" anchorCtr="0"/>
          <a:lstStyle>
            <a:lvl1pPr algn="l">
              <a:defRPr sz="5400">
                <a:solidFill>
                  <a:schemeClr val="bg1"/>
                </a:solidFill>
              </a:defRPr>
            </a:lvl1pPr>
          </a:lstStyle>
          <a:p>
            <a:r>
              <a:rPr lang="sv-SE" dirty="0"/>
              <a:t>Avsnitt, 54pt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65125" y="1077914"/>
            <a:ext cx="7693025" cy="1255711"/>
          </a:xfrm>
        </p:spPr>
        <p:txBody>
          <a:bodyPr anchor="t" anchorCtr="0"/>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28pt</a:t>
            </a:r>
          </a:p>
        </p:txBody>
      </p:sp>
      <p:pic>
        <p:nvPicPr>
          <p:cNvPr id="10" name="Bildobjekt 9">
            <a:extLst>
              <a:ext uri="{FF2B5EF4-FFF2-40B4-BE49-F238E27FC236}">
                <a16:creationId xmlns:a16="http://schemas.microsoft.com/office/drawing/2014/main" id="{AC1413DD-E967-46CE-8B11-A670B6CB0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 y="786028"/>
            <a:ext cx="12192002" cy="6080017"/>
          </a:xfrm>
          <a:prstGeom prst="rect">
            <a:avLst/>
          </a:prstGeom>
        </p:spPr>
      </p:pic>
    </p:spTree>
    <p:extLst>
      <p:ext uri="{BB962C8B-B14F-4D97-AF65-F5344CB8AC3E}">
        <p14:creationId xmlns:p14="http://schemas.microsoft.com/office/powerpoint/2010/main" val="4146175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Nytt avsnitt klarblå">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65125" y="298552"/>
            <a:ext cx="7693025" cy="777773"/>
          </a:xfrm>
        </p:spPr>
        <p:txBody>
          <a:bodyPr anchor="t" anchorCtr="0"/>
          <a:lstStyle>
            <a:lvl1pPr algn="l">
              <a:defRPr sz="5400">
                <a:solidFill>
                  <a:schemeClr val="bg1"/>
                </a:solidFill>
              </a:defRPr>
            </a:lvl1pPr>
          </a:lstStyle>
          <a:p>
            <a:r>
              <a:rPr lang="sv-SE" dirty="0"/>
              <a:t>Avsnitt, 54pt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65125" y="1077914"/>
            <a:ext cx="7693025" cy="1255711"/>
          </a:xfrm>
        </p:spPr>
        <p:txBody>
          <a:bodyPr anchor="t" anchorCtr="0"/>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28pt</a:t>
            </a:r>
          </a:p>
        </p:txBody>
      </p:sp>
      <p:pic>
        <p:nvPicPr>
          <p:cNvPr id="10" name="Bildobjekt 9">
            <a:extLst>
              <a:ext uri="{FF2B5EF4-FFF2-40B4-BE49-F238E27FC236}">
                <a16:creationId xmlns:a16="http://schemas.microsoft.com/office/drawing/2014/main" id="{AC1413DD-E967-46CE-8B11-A670B6CB0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 y="786028"/>
            <a:ext cx="12192002" cy="6080017"/>
          </a:xfrm>
          <a:prstGeom prst="rect">
            <a:avLst/>
          </a:prstGeom>
        </p:spPr>
      </p:pic>
    </p:spTree>
    <p:extLst>
      <p:ext uri="{BB962C8B-B14F-4D97-AF65-F5344CB8AC3E}">
        <p14:creationId xmlns:p14="http://schemas.microsoft.com/office/powerpoint/2010/main" val="1622524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Nytt avsnitt ljusblå">
    <p:bg>
      <p:bgPr>
        <a:solidFill>
          <a:schemeClr val="accent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65125" y="298552"/>
            <a:ext cx="7693025" cy="777773"/>
          </a:xfrm>
        </p:spPr>
        <p:txBody>
          <a:bodyPr anchor="t" anchorCtr="0"/>
          <a:lstStyle>
            <a:lvl1pPr algn="l">
              <a:defRPr sz="5400">
                <a:solidFill>
                  <a:schemeClr val="bg1"/>
                </a:solidFill>
              </a:defRPr>
            </a:lvl1pPr>
          </a:lstStyle>
          <a:p>
            <a:r>
              <a:rPr lang="sv-SE" dirty="0"/>
              <a:t>Avsnitt, 54pt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65125" y="1077914"/>
            <a:ext cx="7693025" cy="1255711"/>
          </a:xfrm>
        </p:spPr>
        <p:txBody>
          <a:bodyPr anchor="t" anchorCtr="0"/>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28pt</a:t>
            </a:r>
          </a:p>
        </p:txBody>
      </p:sp>
      <p:pic>
        <p:nvPicPr>
          <p:cNvPr id="10" name="Bildobjekt 9">
            <a:extLst>
              <a:ext uri="{FF2B5EF4-FFF2-40B4-BE49-F238E27FC236}">
                <a16:creationId xmlns:a16="http://schemas.microsoft.com/office/drawing/2014/main" id="{AC1413DD-E967-46CE-8B11-A670B6CB0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 y="786028"/>
            <a:ext cx="12192002" cy="6080017"/>
          </a:xfrm>
          <a:prstGeom prst="rect">
            <a:avLst/>
          </a:prstGeom>
        </p:spPr>
      </p:pic>
    </p:spTree>
    <p:extLst>
      <p:ext uri="{BB962C8B-B14F-4D97-AF65-F5344CB8AC3E}">
        <p14:creationId xmlns:p14="http://schemas.microsoft.com/office/powerpoint/2010/main" val="2298979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6096001" y="407201"/>
            <a:ext cx="5730874" cy="504825"/>
          </a:xfrm>
        </p:spPr>
        <p:txBody>
          <a:bodyPr/>
          <a:lstStyle>
            <a:lvl1pPr>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a:xfrm>
            <a:off x="6096000" y="993775"/>
            <a:ext cx="5730875" cy="576263"/>
          </a:xfrm>
        </p:spPr>
        <p:txBody>
          <a:bodyPr/>
          <a:lstStyle>
            <a:lvl1pPr marL="0" indent="0">
              <a:buFontTx/>
              <a:buNone/>
              <a:defRPr sz="2800">
                <a:solidFill>
                  <a:schemeClr val="tx2"/>
                </a:solidFill>
              </a:defRPr>
            </a:lvl1pPr>
          </a:lstStyle>
          <a:p>
            <a:pPr lvl="0"/>
            <a:r>
              <a:rPr lang="sv-SE" dirty="0"/>
              <a:t>Underrubrik, 28pt</a:t>
            </a:r>
          </a:p>
        </p:txBody>
      </p:sp>
      <p:sp>
        <p:nvSpPr>
          <p:cNvPr id="22" name="Platshållare för text 21">
            <a:extLst>
              <a:ext uri="{FF2B5EF4-FFF2-40B4-BE49-F238E27FC236}">
                <a16:creationId xmlns:a16="http://schemas.microsoft.com/office/drawing/2014/main" id="{9C38F87F-9227-4456-B8D0-72C76EB4579E}"/>
              </a:ext>
            </a:extLst>
          </p:cNvPr>
          <p:cNvSpPr>
            <a:spLocks noGrp="1"/>
          </p:cNvSpPr>
          <p:nvPr>
            <p:ph type="body" sz="quarter" idx="11" hasCustomPrompt="1"/>
          </p:nvPr>
        </p:nvSpPr>
        <p:spPr>
          <a:xfrm>
            <a:off x="6096000" y="1990726"/>
            <a:ext cx="5730874" cy="3543300"/>
          </a:xfrm>
        </p:spPr>
        <p:txBody>
          <a:body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sp>
        <p:nvSpPr>
          <p:cNvPr id="26" name="Platshållare för bild 25">
            <a:extLst>
              <a:ext uri="{FF2B5EF4-FFF2-40B4-BE49-F238E27FC236}">
                <a16:creationId xmlns:a16="http://schemas.microsoft.com/office/drawing/2014/main" id="{28BBEBFD-9041-4D3E-BCBC-2003EE8BBAA3}"/>
              </a:ext>
            </a:extLst>
          </p:cNvPr>
          <p:cNvSpPr>
            <a:spLocks noGrp="1"/>
          </p:cNvSpPr>
          <p:nvPr>
            <p:ph type="pic" sz="quarter" idx="13" hasCustomPrompt="1"/>
          </p:nvPr>
        </p:nvSpPr>
        <p:spPr>
          <a:xfrm>
            <a:off x="0" y="-1"/>
            <a:ext cx="5400000" cy="6858000"/>
          </a:xfrm>
          <a:solidFill>
            <a:schemeClr val="tx2">
              <a:lumMod val="20000"/>
              <a:lumOff val="80000"/>
            </a:schemeClr>
          </a:solidFill>
        </p:spPr>
        <p:txBody>
          <a:bodyPr tIns="180000"/>
          <a:lstStyle>
            <a:lvl1pPr marL="0" indent="0" algn="ctr">
              <a:buFontTx/>
              <a:buNone/>
              <a:defRPr sz="1800"/>
            </a:lvl1pPr>
          </a:lstStyle>
          <a:p>
            <a:r>
              <a:rPr lang="sv-SE" dirty="0"/>
              <a:t>Klicka på ikonen för att lägga till bild</a:t>
            </a:r>
          </a:p>
        </p:txBody>
      </p:sp>
    </p:spTree>
    <p:extLst>
      <p:ext uri="{BB962C8B-B14F-4D97-AF65-F5344CB8AC3E}">
        <p14:creationId xmlns:p14="http://schemas.microsoft.com/office/powerpoint/2010/main" val="215355298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365125" y="407201"/>
            <a:ext cx="11461750" cy="1214438"/>
          </a:xfrm>
          <a:prstGeom prst="rect">
            <a:avLst/>
          </a:prstGeom>
        </p:spPr>
        <p:txBody>
          <a:bodyPr vert="horz" lIns="0" tIns="0" rIns="0" bIns="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365125" y="1990726"/>
            <a:ext cx="11461750" cy="3543300"/>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a:p>
            <a:pPr lvl="5"/>
            <a:r>
              <a:rPr lang="sv-SE" dirty="0"/>
              <a:t>Nivå 6</a:t>
            </a:r>
          </a:p>
          <a:p>
            <a:pPr lvl="6"/>
            <a:r>
              <a:rPr lang="sv-SE" dirty="0"/>
              <a:t>Nivå 7</a:t>
            </a:r>
          </a:p>
          <a:p>
            <a:pPr lvl="7"/>
            <a:r>
              <a:rPr lang="sv-SE" dirty="0"/>
              <a:t>Nivå 8</a:t>
            </a:r>
          </a:p>
          <a:p>
            <a:pPr lvl="8"/>
            <a:r>
              <a:rPr lang="sv-SE" dirty="0"/>
              <a:t>Nivå 9</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5682000" y="6330159"/>
            <a:ext cx="828000" cy="180000"/>
          </a:xfrm>
          <a:prstGeom prst="rect">
            <a:avLst/>
          </a:prstGeom>
        </p:spPr>
        <p:txBody>
          <a:bodyPr vert="horz" lIns="0" tIns="0" rIns="0" bIns="0" rtlCol="0" anchor="t" anchorCtr="0">
            <a:noAutofit/>
          </a:bodyPr>
          <a:lstStyle>
            <a:lvl1pPr algn="l">
              <a:defRPr sz="1000">
                <a:solidFill>
                  <a:schemeClr val="tx1"/>
                </a:solidFill>
              </a:defRPr>
            </a:lvl1pPr>
          </a:lstStyle>
          <a:p>
            <a:r>
              <a:rPr lang="sv-SE"/>
              <a:t>2020-05-27</a:t>
            </a:r>
            <a:endParaRPr lang="sv-SE" dirty="0"/>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1215890" y="6330588"/>
            <a:ext cx="4266000" cy="180000"/>
          </a:xfrm>
          <a:prstGeom prst="rect">
            <a:avLst/>
          </a:prstGeom>
        </p:spPr>
        <p:txBody>
          <a:bodyPr vert="horz" lIns="0" tIns="0" rIns="0" bIns="0" rtlCol="0" anchor="t" anchorCtr="0">
            <a:noAutofit/>
          </a:bodyPr>
          <a:lstStyle>
            <a:lvl1pPr algn="l">
              <a:defRPr sz="1000">
                <a:solidFill>
                  <a:schemeClr val="tx1"/>
                </a:solidFill>
              </a:defRPr>
            </a:lvl1pPr>
          </a:lstStyle>
          <a:p>
            <a:r>
              <a:rPr lang="sv-SE"/>
              <a:t>Sidfot</a:t>
            </a:r>
            <a:endParaRPr lang="sv-SE" dirty="0"/>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365125" y="6330588"/>
            <a:ext cx="648000" cy="180000"/>
          </a:xfrm>
          <a:prstGeom prst="rect">
            <a:avLst/>
          </a:prstGeom>
        </p:spPr>
        <p:txBody>
          <a:bodyPr vert="horz" lIns="0" tIns="0" rIns="0" bIns="0" rtlCol="0" anchor="t" anchorCtr="0">
            <a:noAutofit/>
          </a:bodyPr>
          <a:lstStyle>
            <a:lvl1pPr algn="l">
              <a:defRPr sz="1000">
                <a:solidFill>
                  <a:schemeClr val="tx1"/>
                </a:solidFill>
              </a:defRPr>
            </a:lvl1pPr>
          </a:lstStyle>
          <a:p>
            <a:fld id="{AE086683-F536-42AB-ABBC-F4803DFE8DBC}" type="slidenum">
              <a:rPr lang="sv-SE" smtClean="0"/>
              <a:pPr/>
              <a:t>‹#›</a:t>
            </a:fld>
            <a:endParaRPr lang="sv-SE" dirty="0"/>
          </a:p>
        </p:txBody>
      </p:sp>
      <p:pic>
        <p:nvPicPr>
          <p:cNvPr id="13" name="Bildobjekt 12">
            <a:extLst>
              <a:ext uri="{FF2B5EF4-FFF2-40B4-BE49-F238E27FC236}">
                <a16:creationId xmlns:a16="http://schemas.microsoft.com/office/drawing/2014/main" id="{7C43B842-483D-4476-B827-E3D2073CE185}"/>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1043919" y="6127622"/>
            <a:ext cx="792480" cy="527304"/>
          </a:xfrm>
          <a:prstGeom prst="rect">
            <a:avLst/>
          </a:prstGeom>
        </p:spPr>
      </p:pic>
    </p:spTree>
    <p:extLst>
      <p:ext uri="{BB962C8B-B14F-4D97-AF65-F5344CB8AC3E}">
        <p14:creationId xmlns:p14="http://schemas.microsoft.com/office/powerpoint/2010/main" val="149138282"/>
      </p:ext>
    </p:extLst>
  </p:cSld>
  <p:clrMap bg1="lt1" tx1="dk1" bg2="lt2" tx2="dk2" accent1="accent1" accent2="accent2" accent3="accent3" accent4="accent4" accent5="accent5" accent6="accent6" hlink="hlink" folHlink="folHlink"/>
  <p:sldLayoutIdLst>
    <p:sldLayoutId id="2147483658" r:id="rId1"/>
    <p:sldLayoutId id="2147483660" r:id="rId2"/>
    <p:sldLayoutId id="2147483661" r:id="rId3"/>
    <p:sldLayoutId id="2147483662" r:id="rId4"/>
    <p:sldLayoutId id="2147483649" r:id="rId5"/>
    <p:sldLayoutId id="2147483664" r:id="rId6"/>
    <p:sldLayoutId id="2147483665" r:id="rId7"/>
    <p:sldLayoutId id="2147483663" r:id="rId8"/>
    <p:sldLayoutId id="2147483666" r:id="rId9"/>
    <p:sldLayoutId id="2147483668" r:id="rId10"/>
    <p:sldLayoutId id="2147483667" r:id="rId11"/>
    <p:sldLayoutId id="2147483669" r:id="rId12"/>
    <p:sldLayoutId id="2147483670" r:id="rId13"/>
    <p:sldLayoutId id="2147483671" r:id="rId14"/>
    <p:sldLayoutId id="2147483672" r:id="rId15"/>
    <p:sldLayoutId id="2147483673" r:id="rId16"/>
    <p:sldLayoutId id="2147483674" r:id="rId17"/>
    <p:sldLayoutId id="2147483687" r:id="rId18"/>
    <p:sldLayoutId id="2147483688" r:id="rId19"/>
    <p:sldLayoutId id="2147483675" r:id="rId20"/>
    <p:sldLayoutId id="2147483689" r:id="rId21"/>
    <p:sldLayoutId id="2147483676" r:id="rId22"/>
    <p:sldLayoutId id="2147483677" r:id="rId23"/>
    <p:sldLayoutId id="2147483679" r:id="rId24"/>
    <p:sldLayoutId id="2147483680" r:id="rId25"/>
    <p:sldLayoutId id="2147483681" r:id="rId26"/>
    <p:sldLayoutId id="2147483690" r:id="rId27"/>
    <p:sldLayoutId id="2147483691" r:id="rId28"/>
    <p:sldLayoutId id="2147483692" r:id="rId29"/>
    <p:sldLayoutId id="2147483693" r:id="rId30"/>
    <p:sldLayoutId id="2147483654" r:id="rId31"/>
    <p:sldLayoutId id="2147483655" r:id="rId32"/>
    <p:sldLayoutId id="2147483659" r:id="rId33"/>
    <p:sldLayoutId id="2147483678" r:id="rId34"/>
  </p:sldLayoutIdLst>
  <p:hf sldNum="0"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475200" indent="-4752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990000" indent="-4752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504800" indent="-475200" algn="l" defTabSz="914400" rtl="0" eaLnBrk="1" latinLnBrk="0" hangingPunct="1">
        <a:lnSpc>
          <a:spcPct val="90000"/>
        </a:lnSpc>
        <a:spcBef>
          <a:spcPts val="500"/>
        </a:spcBef>
        <a:buSzPct val="80000"/>
        <a:buFont typeface="Arial" panose="020B0604020202020204" pitchFamily="34" charset="0"/>
        <a:buChar char="•"/>
        <a:defRPr sz="2400" kern="1200">
          <a:solidFill>
            <a:schemeClr val="tx1"/>
          </a:solidFill>
          <a:latin typeface="+mn-lt"/>
          <a:ea typeface="+mn-ea"/>
          <a:cs typeface="+mn-cs"/>
        </a:defRPr>
      </a:lvl3pPr>
      <a:lvl4pPr marL="2019600" indent="-475200" algn="l" defTabSz="914400" rtl="0" eaLnBrk="1" latinLnBrk="0" hangingPunct="1">
        <a:lnSpc>
          <a:spcPct val="90000"/>
        </a:lnSpc>
        <a:spcBef>
          <a:spcPts val="500"/>
        </a:spcBef>
        <a:buSzPct val="80000"/>
        <a:buFont typeface="Arial" panose="020B0604020202020204" pitchFamily="34" charset="0"/>
        <a:buChar char="•"/>
        <a:defRPr sz="2000" kern="1200">
          <a:solidFill>
            <a:schemeClr val="tx1"/>
          </a:solidFill>
          <a:latin typeface="+mn-lt"/>
          <a:ea typeface="+mn-ea"/>
          <a:cs typeface="+mn-cs"/>
        </a:defRPr>
      </a:lvl4pPr>
      <a:lvl5pPr marL="2534400" indent="-475200" algn="l" defTabSz="914400" rtl="0" eaLnBrk="1" latinLnBrk="0" hangingPunct="1">
        <a:lnSpc>
          <a:spcPct val="90000"/>
        </a:lnSpc>
        <a:spcBef>
          <a:spcPts val="500"/>
        </a:spcBef>
        <a:buSzPct val="80000"/>
        <a:buFont typeface="Arial" panose="020B0604020202020204" pitchFamily="34" charset="0"/>
        <a:buChar char="•"/>
        <a:defRPr sz="2000" kern="1200">
          <a:solidFill>
            <a:schemeClr val="tx1"/>
          </a:solidFill>
          <a:latin typeface="+mn-lt"/>
          <a:ea typeface="+mn-ea"/>
          <a:cs typeface="+mn-cs"/>
        </a:defRPr>
      </a:lvl5pPr>
      <a:lvl6pPr marL="3049200" indent="-475200" algn="l" defTabSz="914400" rtl="0" eaLnBrk="1" latinLnBrk="0" hangingPunct="1">
        <a:lnSpc>
          <a:spcPct val="90000"/>
        </a:lnSpc>
        <a:spcBef>
          <a:spcPts val="500"/>
        </a:spcBef>
        <a:buSzPct val="80000"/>
        <a:buFont typeface="Arial" panose="020B0604020202020204" pitchFamily="34" charset="0"/>
        <a:buChar char="•"/>
        <a:defRPr sz="2000" kern="1200">
          <a:solidFill>
            <a:schemeClr val="tx1"/>
          </a:solidFill>
          <a:latin typeface="+mn-lt"/>
          <a:ea typeface="+mn-ea"/>
          <a:cs typeface="+mn-cs"/>
        </a:defRPr>
      </a:lvl6pPr>
      <a:lvl7pPr marL="3564000" indent="-475200" algn="l" defTabSz="914400" rtl="0" eaLnBrk="1" latinLnBrk="0" hangingPunct="1">
        <a:lnSpc>
          <a:spcPct val="90000"/>
        </a:lnSpc>
        <a:spcBef>
          <a:spcPts val="500"/>
        </a:spcBef>
        <a:buSzPct val="80000"/>
        <a:buFont typeface="Arial" panose="020B0604020202020204" pitchFamily="34" charset="0"/>
        <a:buChar char="•"/>
        <a:defRPr sz="2000" kern="1200">
          <a:solidFill>
            <a:schemeClr val="tx1"/>
          </a:solidFill>
          <a:latin typeface="+mn-lt"/>
          <a:ea typeface="+mn-ea"/>
          <a:cs typeface="+mn-cs"/>
        </a:defRPr>
      </a:lvl7pPr>
      <a:lvl8pPr marL="4078800" indent="-475200" algn="l" defTabSz="914400" rtl="0" eaLnBrk="1" latinLnBrk="0" hangingPunct="1">
        <a:lnSpc>
          <a:spcPct val="90000"/>
        </a:lnSpc>
        <a:spcBef>
          <a:spcPts val="500"/>
        </a:spcBef>
        <a:buSzPct val="80000"/>
        <a:buFont typeface="Arial" panose="020B0604020202020204" pitchFamily="34" charset="0"/>
        <a:buChar char="•"/>
        <a:defRPr sz="2000" kern="1200">
          <a:solidFill>
            <a:schemeClr val="tx1"/>
          </a:solidFill>
          <a:latin typeface="+mn-lt"/>
          <a:ea typeface="+mn-ea"/>
          <a:cs typeface="+mn-cs"/>
        </a:defRPr>
      </a:lvl8pPr>
      <a:lvl9pPr marL="4593600" indent="-475200" algn="l" defTabSz="914400" rtl="0" eaLnBrk="1" latinLnBrk="0" hangingPunct="1">
        <a:lnSpc>
          <a:spcPct val="90000"/>
        </a:lnSpc>
        <a:spcBef>
          <a:spcPts val="500"/>
        </a:spcBef>
        <a:buSzPct val="80000"/>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30" userDrawn="1">
          <p15:clr>
            <a:srgbClr val="F26B43"/>
          </p15:clr>
        </p15:guide>
        <p15:guide id="3" pos="7450" userDrawn="1">
          <p15:clr>
            <a:srgbClr val="F26B43"/>
          </p15:clr>
        </p15:guide>
        <p15:guide id="4" orient="horz" pos="2160" userDrawn="1">
          <p15:clr>
            <a:srgbClr val="F26B43"/>
          </p15:clr>
        </p15:guide>
        <p15:guide id="5" orient="horz" pos="250" userDrawn="1">
          <p15:clr>
            <a:srgbClr val="F26B43"/>
          </p15:clr>
        </p15:guide>
        <p15:guide id="6" orient="horz" pos="4065" userDrawn="1">
          <p15:clr>
            <a:srgbClr val="F26B43"/>
          </p15:clr>
        </p15:guide>
        <p15:guide id="7" orient="horz" pos="3486" userDrawn="1">
          <p15:clr>
            <a:srgbClr val="F26B43"/>
          </p15:clr>
        </p15:guide>
        <p15:guide id="8" orient="horz" pos="124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0F960860-68B1-45D0-A675-2098A6A1E731}"/>
              </a:ext>
            </a:extLst>
          </p:cNvPr>
          <p:cNvSpPr>
            <a:spLocks noGrp="1"/>
          </p:cNvSpPr>
          <p:nvPr>
            <p:ph type="ctrTitle"/>
          </p:nvPr>
        </p:nvSpPr>
        <p:spPr>
          <a:xfrm>
            <a:off x="365125" y="407202"/>
            <a:ext cx="9007475" cy="1236872"/>
          </a:xfrm>
        </p:spPr>
        <p:txBody>
          <a:bodyPr/>
          <a:lstStyle/>
          <a:p>
            <a:r>
              <a:rPr lang="sv-SE" dirty="0"/>
              <a:t>Medlemsvård &amp; rekrytering</a:t>
            </a:r>
          </a:p>
        </p:txBody>
      </p:sp>
      <p:sp>
        <p:nvSpPr>
          <p:cNvPr id="6" name="Platshållare för text 5">
            <a:extLst>
              <a:ext uri="{FF2B5EF4-FFF2-40B4-BE49-F238E27FC236}">
                <a16:creationId xmlns:a16="http://schemas.microsoft.com/office/drawing/2014/main" id="{E58F9B11-55A0-43B8-9EE0-C67D5A37D57E}"/>
              </a:ext>
            </a:extLst>
          </p:cNvPr>
          <p:cNvSpPr>
            <a:spLocks noGrp="1"/>
          </p:cNvSpPr>
          <p:nvPr>
            <p:ph type="body" sz="quarter" idx="10"/>
          </p:nvPr>
        </p:nvSpPr>
        <p:spPr>
          <a:xfrm>
            <a:off x="365124" y="1562100"/>
            <a:ext cx="9007475" cy="466725"/>
          </a:xfrm>
        </p:spPr>
        <p:txBody>
          <a:bodyPr/>
          <a:lstStyle/>
          <a:p>
            <a:r>
              <a:rPr lang="sv-SE" dirty="0"/>
              <a:t>En utbildning för dig som är förtroendevald</a:t>
            </a:r>
          </a:p>
        </p:txBody>
      </p:sp>
    </p:spTree>
    <p:extLst>
      <p:ext uri="{BB962C8B-B14F-4D97-AF65-F5344CB8AC3E}">
        <p14:creationId xmlns:p14="http://schemas.microsoft.com/office/powerpoint/2010/main" val="3289012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8CB3B17E-C8AA-087F-6AF0-495684E2152F}"/>
              </a:ext>
            </a:extLst>
          </p:cNvPr>
          <p:cNvSpPr>
            <a:spLocks noGrp="1"/>
          </p:cNvSpPr>
          <p:nvPr>
            <p:ph type="title"/>
          </p:nvPr>
        </p:nvSpPr>
        <p:spPr/>
        <p:txBody>
          <a:bodyPr/>
          <a:lstStyle/>
          <a:p>
            <a:r>
              <a:rPr lang="sv-SE" dirty="0"/>
              <a:t>Invändningar: Hur hanterar vi dem?</a:t>
            </a:r>
          </a:p>
        </p:txBody>
      </p:sp>
      <p:sp>
        <p:nvSpPr>
          <p:cNvPr id="14" name="Pratbubbla: oval 13">
            <a:extLst>
              <a:ext uri="{FF2B5EF4-FFF2-40B4-BE49-F238E27FC236}">
                <a16:creationId xmlns:a16="http://schemas.microsoft.com/office/drawing/2014/main" id="{D5BECDD1-B789-3952-B985-CEE51FC52EAD}"/>
              </a:ext>
            </a:extLst>
          </p:cNvPr>
          <p:cNvSpPr/>
          <p:nvPr/>
        </p:nvSpPr>
        <p:spPr>
          <a:xfrm>
            <a:off x="3322802" y="1406587"/>
            <a:ext cx="3056023" cy="1227221"/>
          </a:xfrm>
          <a:prstGeom prst="wedgeEllipseCallout">
            <a:avLst>
              <a:gd name="adj1" fmla="val 42001"/>
              <a:gd name="adj2" fmla="val 72303"/>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style>
          <a:lnRef idx="1">
            <a:schemeClr val="accent1"/>
          </a:lnRef>
          <a:fillRef idx="3">
            <a:schemeClr val="accent1"/>
          </a:fillRef>
          <a:effectRef idx="2">
            <a:schemeClr val="accent1"/>
          </a:effectRef>
          <a:fontRef idx="minor">
            <a:schemeClr val="lt1"/>
          </a:fontRef>
        </p:style>
        <p:txBody>
          <a:bodyPr rtlCol="0" anchor="ctr"/>
          <a:lstStyle/>
          <a:p>
            <a:pPr algn="ctr"/>
            <a:r>
              <a:rPr lang="sv-SE" dirty="0">
                <a:solidFill>
                  <a:schemeClr val="bg1"/>
                </a:solidFill>
              </a:rPr>
              <a:t>”Jag kan förhandla min lön själv!”</a:t>
            </a:r>
          </a:p>
        </p:txBody>
      </p:sp>
      <p:sp>
        <p:nvSpPr>
          <p:cNvPr id="15" name="Pratbubbla: oval 14">
            <a:extLst>
              <a:ext uri="{FF2B5EF4-FFF2-40B4-BE49-F238E27FC236}">
                <a16:creationId xmlns:a16="http://schemas.microsoft.com/office/drawing/2014/main" id="{86A624BE-CF08-6ACA-8481-1F4E101C8153}"/>
              </a:ext>
            </a:extLst>
          </p:cNvPr>
          <p:cNvSpPr/>
          <p:nvPr/>
        </p:nvSpPr>
        <p:spPr>
          <a:xfrm>
            <a:off x="6841961" y="4302710"/>
            <a:ext cx="3359218" cy="1380159"/>
          </a:xfrm>
          <a:prstGeom prst="wedgeEllipseCallout">
            <a:avLst>
              <a:gd name="adj1" fmla="val -37433"/>
              <a:gd name="adj2" fmla="val 56443"/>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style>
          <a:lnRef idx="1">
            <a:schemeClr val="accent1"/>
          </a:lnRef>
          <a:fillRef idx="3">
            <a:schemeClr val="accent1"/>
          </a:fillRef>
          <a:effectRef idx="2">
            <a:schemeClr val="accent1"/>
          </a:effectRef>
          <a:fontRef idx="minor">
            <a:schemeClr val="lt1"/>
          </a:fontRef>
        </p:style>
        <p:txBody>
          <a:bodyPr rtlCol="0" anchor="ctr"/>
          <a:lstStyle/>
          <a:p>
            <a:pPr algn="ctr"/>
            <a:r>
              <a:rPr lang="sv-SE" dirty="0">
                <a:solidFill>
                  <a:schemeClr val="bg1"/>
                </a:solidFill>
              </a:rPr>
              <a:t>”Jag ska inte arbeta här så länge, jag är bara vikarie”</a:t>
            </a:r>
          </a:p>
        </p:txBody>
      </p:sp>
      <p:sp>
        <p:nvSpPr>
          <p:cNvPr id="16" name="Pratbubbla: oval 15">
            <a:extLst>
              <a:ext uri="{FF2B5EF4-FFF2-40B4-BE49-F238E27FC236}">
                <a16:creationId xmlns:a16="http://schemas.microsoft.com/office/drawing/2014/main" id="{D7ED2F7B-A7E9-6573-8A83-759694DDF56B}"/>
              </a:ext>
            </a:extLst>
          </p:cNvPr>
          <p:cNvSpPr/>
          <p:nvPr/>
        </p:nvSpPr>
        <p:spPr>
          <a:xfrm>
            <a:off x="2489934" y="4803909"/>
            <a:ext cx="3207421" cy="1282368"/>
          </a:xfrm>
          <a:prstGeom prst="wedgeEllipseCallout">
            <a:avLst>
              <a:gd name="adj1" fmla="val 37748"/>
              <a:gd name="adj2" fmla="val 58162"/>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style>
          <a:lnRef idx="1">
            <a:schemeClr val="accent1"/>
          </a:lnRef>
          <a:fillRef idx="3">
            <a:schemeClr val="accent1"/>
          </a:fillRef>
          <a:effectRef idx="2">
            <a:schemeClr val="accent1"/>
          </a:effectRef>
          <a:fontRef idx="minor">
            <a:schemeClr val="lt1"/>
          </a:fontRef>
        </p:style>
        <p:txBody>
          <a:bodyPr rtlCol="0" anchor="ctr"/>
          <a:lstStyle/>
          <a:p>
            <a:pPr algn="ctr"/>
            <a:r>
              <a:rPr lang="sv-SE" dirty="0">
                <a:solidFill>
                  <a:schemeClr val="bg1"/>
                </a:solidFill>
              </a:rPr>
              <a:t>”Varför ska jag vara med när jag får alla villkor ändå?”</a:t>
            </a:r>
          </a:p>
        </p:txBody>
      </p:sp>
      <p:sp>
        <p:nvSpPr>
          <p:cNvPr id="17" name="Pratbubbla: oval 16">
            <a:extLst>
              <a:ext uri="{FF2B5EF4-FFF2-40B4-BE49-F238E27FC236}">
                <a16:creationId xmlns:a16="http://schemas.microsoft.com/office/drawing/2014/main" id="{D7AD309D-09E0-B7E2-3D58-1E2413F6138A}"/>
              </a:ext>
            </a:extLst>
          </p:cNvPr>
          <p:cNvSpPr/>
          <p:nvPr/>
        </p:nvSpPr>
        <p:spPr>
          <a:xfrm>
            <a:off x="4080933" y="3269121"/>
            <a:ext cx="2835498" cy="913691"/>
          </a:xfrm>
          <a:prstGeom prst="wedgeEllipseCallout">
            <a:avLst>
              <a:gd name="adj1" fmla="val 27960"/>
              <a:gd name="adj2" fmla="val 63186"/>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style>
          <a:lnRef idx="1">
            <a:schemeClr val="accent1"/>
          </a:lnRef>
          <a:fillRef idx="3">
            <a:schemeClr val="accent1"/>
          </a:fillRef>
          <a:effectRef idx="2">
            <a:schemeClr val="accent1"/>
          </a:effectRef>
          <a:fontRef idx="minor">
            <a:schemeClr val="lt1"/>
          </a:fontRef>
        </p:style>
        <p:txBody>
          <a:bodyPr rtlCol="0" anchor="ctr"/>
          <a:lstStyle/>
          <a:p>
            <a:pPr algn="ctr"/>
            <a:r>
              <a:rPr lang="sv-SE" dirty="0">
                <a:solidFill>
                  <a:schemeClr val="bg1"/>
                </a:solidFill>
              </a:rPr>
              <a:t>”Jag har inte råd!”</a:t>
            </a:r>
          </a:p>
        </p:txBody>
      </p:sp>
      <p:sp>
        <p:nvSpPr>
          <p:cNvPr id="18" name="Pratbubbla: oval 17">
            <a:extLst>
              <a:ext uri="{FF2B5EF4-FFF2-40B4-BE49-F238E27FC236}">
                <a16:creationId xmlns:a16="http://schemas.microsoft.com/office/drawing/2014/main" id="{F53EDDF2-9285-CA2C-9689-054F9B9B4560}"/>
              </a:ext>
            </a:extLst>
          </p:cNvPr>
          <p:cNvSpPr/>
          <p:nvPr/>
        </p:nvSpPr>
        <p:spPr>
          <a:xfrm>
            <a:off x="7344078" y="1276781"/>
            <a:ext cx="4157133" cy="1913040"/>
          </a:xfrm>
          <a:prstGeom prst="wedgeEllipseCallout">
            <a:avLst>
              <a:gd name="adj1" fmla="val -36226"/>
              <a:gd name="adj2" fmla="val 68194"/>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style>
          <a:lnRef idx="1">
            <a:schemeClr val="accent1"/>
          </a:lnRef>
          <a:fillRef idx="3">
            <a:schemeClr val="accent1"/>
          </a:fillRef>
          <a:effectRef idx="2">
            <a:schemeClr val="accent1"/>
          </a:effectRef>
          <a:fontRef idx="minor">
            <a:schemeClr val="lt1"/>
          </a:fontRef>
        </p:style>
        <p:txBody>
          <a:bodyPr rtlCol="0" anchor="ctr"/>
          <a:lstStyle/>
          <a:p>
            <a:pPr algn="ctr"/>
            <a:r>
              <a:rPr lang="sv-SE" dirty="0">
                <a:solidFill>
                  <a:schemeClr val="bg1"/>
                </a:solidFill>
              </a:rPr>
              <a:t>”Visions/Unionens representant berättade att som medlem i det förbundet så garanteras man en löneökning?”</a:t>
            </a:r>
          </a:p>
        </p:txBody>
      </p:sp>
      <p:sp>
        <p:nvSpPr>
          <p:cNvPr id="19" name="Pratbubbla: oval 18">
            <a:extLst>
              <a:ext uri="{FF2B5EF4-FFF2-40B4-BE49-F238E27FC236}">
                <a16:creationId xmlns:a16="http://schemas.microsoft.com/office/drawing/2014/main" id="{EB318BF4-569A-0255-5587-4A067EE5F0CB}"/>
              </a:ext>
            </a:extLst>
          </p:cNvPr>
          <p:cNvSpPr/>
          <p:nvPr/>
        </p:nvSpPr>
        <p:spPr>
          <a:xfrm>
            <a:off x="690789" y="2549314"/>
            <a:ext cx="3056023" cy="1281013"/>
          </a:xfrm>
          <a:prstGeom prst="wedgeEllipseCallout">
            <a:avLst>
              <a:gd name="adj1" fmla="val 35979"/>
              <a:gd name="adj2" fmla="val 57503"/>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style>
          <a:lnRef idx="1">
            <a:schemeClr val="accent1"/>
          </a:lnRef>
          <a:fillRef idx="3">
            <a:schemeClr val="accent1"/>
          </a:fillRef>
          <a:effectRef idx="2">
            <a:schemeClr val="accent1"/>
          </a:effectRef>
          <a:fontRef idx="minor">
            <a:schemeClr val="lt1"/>
          </a:fontRef>
        </p:style>
        <p:txBody>
          <a:bodyPr rtlCol="0" anchor="ctr"/>
          <a:lstStyle/>
          <a:p>
            <a:pPr algn="ctr"/>
            <a:r>
              <a:rPr lang="sv-SE" dirty="0">
                <a:solidFill>
                  <a:schemeClr val="bg1"/>
                </a:solidFill>
              </a:rPr>
              <a:t>”Jag är chef och hade tänkt gå med i Ledarna”</a:t>
            </a:r>
          </a:p>
        </p:txBody>
      </p:sp>
    </p:spTree>
    <p:extLst>
      <p:ext uri="{BB962C8B-B14F-4D97-AF65-F5344CB8AC3E}">
        <p14:creationId xmlns:p14="http://schemas.microsoft.com/office/powerpoint/2010/main" val="4155087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71E599-DDAA-9E2C-CF9F-1C0EC319918F}"/>
              </a:ext>
            </a:extLst>
          </p:cNvPr>
          <p:cNvSpPr>
            <a:spLocks noGrp="1"/>
          </p:cNvSpPr>
          <p:nvPr>
            <p:ph type="title"/>
          </p:nvPr>
        </p:nvSpPr>
        <p:spPr/>
        <p:txBody>
          <a:bodyPr/>
          <a:lstStyle/>
          <a:p>
            <a:r>
              <a:rPr lang="sv-SE" dirty="0"/>
              <a:t>Hur ska styrelsen jobba?</a:t>
            </a:r>
          </a:p>
        </p:txBody>
      </p:sp>
      <p:sp>
        <p:nvSpPr>
          <p:cNvPr id="4" name="Platshållare för text 3">
            <a:extLst>
              <a:ext uri="{FF2B5EF4-FFF2-40B4-BE49-F238E27FC236}">
                <a16:creationId xmlns:a16="http://schemas.microsoft.com/office/drawing/2014/main" id="{353CF7F4-3AE1-0A96-7EE6-DF1345476760}"/>
              </a:ext>
            </a:extLst>
          </p:cNvPr>
          <p:cNvSpPr>
            <a:spLocks noGrp="1"/>
          </p:cNvSpPr>
          <p:nvPr>
            <p:ph type="body" sz="quarter" idx="11"/>
          </p:nvPr>
        </p:nvSpPr>
        <p:spPr>
          <a:xfrm>
            <a:off x="392257" y="1152525"/>
            <a:ext cx="6044142" cy="5120473"/>
          </a:xfrm>
        </p:spPr>
        <p:txBody>
          <a:bodyPr/>
          <a:lstStyle/>
          <a:p>
            <a:r>
              <a:rPr lang="sv-SE" altLang="sv-SE" sz="2400" dirty="0">
                <a:cs typeface="Georgia" panose="02040502050405020303" pitchFamily="18" charset="0"/>
              </a:rPr>
              <a:t>Utse en rekryteringsansvarig: </a:t>
            </a:r>
            <a:br>
              <a:rPr lang="sv-SE" altLang="sv-SE" sz="2400" dirty="0">
                <a:cs typeface="Georgia" panose="02040502050405020303" pitchFamily="18" charset="0"/>
              </a:rPr>
            </a:br>
            <a:r>
              <a:rPr lang="sv-SE" altLang="sv-SE" sz="2400" dirty="0">
                <a:cs typeface="Georgia" panose="02040502050405020303" pitchFamily="18" charset="0"/>
              </a:rPr>
              <a:t>Analysera, sätt upp mål.</a:t>
            </a:r>
          </a:p>
          <a:p>
            <a:r>
              <a:rPr lang="sv-SE" altLang="sv-SE" sz="2400" dirty="0">
                <a:cs typeface="Georgia" panose="02040502050405020303" pitchFamily="18" charset="0"/>
              </a:rPr>
              <a:t>Verksamhetsplan: </a:t>
            </a:r>
            <a:br>
              <a:rPr lang="sv-SE" altLang="sv-SE" sz="2400" dirty="0">
                <a:cs typeface="Georgia" panose="02040502050405020303" pitchFamily="18" charset="0"/>
              </a:rPr>
            </a:br>
            <a:r>
              <a:rPr lang="sv-SE" altLang="sv-SE" sz="2400" dirty="0">
                <a:cs typeface="Georgia" panose="02040502050405020303" pitchFamily="18" charset="0"/>
              </a:rPr>
              <a:t>Planera arbetet utifrån era frågor.</a:t>
            </a:r>
          </a:p>
          <a:p>
            <a:r>
              <a:rPr lang="sv-SE" altLang="sv-SE" sz="2400" dirty="0">
                <a:cs typeface="Georgia" panose="02040502050405020303" pitchFamily="18" charset="0"/>
              </a:rPr>
              <a:t>Marknadsför föreningen.</a:t>
            </a:r>
          </a:p>
          <a:p>
            <a:r>
              <a:rPr lang="sv-SE" altLang="sv-SE" sz="2400" dirty="0">
                <a:cs typeface="Georgia" panose="02040502050405020303" pitchFamily="18" charset="0"/>
              </a:rPr>
              <a:t>Genomför aktiviteter.</a:t>
            </a:r>
          </a:p>
          <a:p>
            <a:pPr marL="0" indent="0">
              <a:spcBef>
                <a:spcPts val="2400"/>
              </a:spcBef>
              <a:buNone/>
            </a:pPr>
            <a:r>
              <a:rPr lang="sv-SE" altLang="sv-SE" sz="2800" dirty="0">
                <a:cs typeface="Georgia" panose="02040502050405020303" pitchFamily="18" charset="0"/>
              </a:rPr>
              <a:t>Gör en aktivitetsplan</a:t>
            </a:r>
          </a:p>
          <a:p>
            <a:pPr marL="0" indent="0">
              <a:buNone/>
            </a:pPr>
            <a:r>
              <a:rPr lang="sv-SE" altLang="sv-SE" sz="2400" dirty="0">
                <a:cs typeface="Georgia" panose="02040502050405020303" pitchFamily="18" charset="0"/>
              </a:rPr>
              <a:t>Sätt upp konkreta mål, exempelvis:</a:t>
            </a:r>
          </a:p>
          <a:p>
            <a:r>
              <a:rPr lang="sv-SE" altLang="sv-SE" sz="2400" dirty="0">
                <a:cs typeface="Georgia" panose="02040502050405020303" pitchFamily="18" charset="0"/>
              </a:rPr>
              <a:t>Vi ska rekrytera X antal medlemmar.</a:t>
            </a:r>
          </a:p>
          <a:p>
            <a:r>
              <a:rPr lang="sv-SE" altLang="sv-SE" sz="2400" dirty="0">
                <a:cs typeface="Georgia" panose="02040502050405020303" pitchFamily="18" charset="0"/>
              </a:rPr>
              <a:t>Vi ska genomföra minst en medlemsaktivitet. </a:t>
            </a:r>
          </a:p>
          <a:p>
            <a:r>
              <a:rPr lang="sv-SE" altLang="sv-SE" sz="2400" dirty="0">
                <a:cs typeface="Georgia" panose="02040502050405020303" pitchFamily="18" charset="0"/>
              </a:rPr>
              <a:t>Vi ska sicka ut X antal nyhetsbrev</a:t>
            </a:r>
          </a:p>
          <a:p>
            <a:endParaRPr lang="sv-SE" sz="2400" dirty="0"/>
          </a:p>
        </p:txBody>
      </p:sp>
      <p:pic>
        <p:nvPicPr>
          <p:cNvPr id="8" name="Platshållare för bild 7">
            <a:extLst>
              <a:ext uri="{FF2B5EF4-FFF2-40B4-BE49-F238E27FC236}">
                <a16:creationId xmlns:a16="http://schemas.microsoft.com/office/drawing/2014/main" id="{65E7C48C-A0F2-4ECF-F40B-D70501DE702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p:pic>
      <p:sp>
        <p:nvSpPr>
          <p:cNvPr id="6" name="Platshållare för text 5">
            <a:extLst>
              <a:ext uri="{FF2B5EF4-FFF2-40B4-BE49-F238E27FC236}">
                <a16:creationId xmlns:a16="http://schemas.microsoft.com/office/drawing/2014/main" id="{747D3BA0-348B-D329-EF1C-7B67FB2CD008}"/>
              </a:ext>
            </a:extLst>
          </p:cNvPr>
          <p:cNvSpPr>
            <a:spLocks noGrp="1"/>
          </p:cNvSpPr>
          <p:nvPr>
            <p:ph type="body" sz="quarter" idx="17"/>
          </p:nvPr>
        </p:nvSpPr>
        <p:spPr/>
        <p:txBody>
          <a:bodyPr/>
          <a:lstStyle/>
          <a:p>
            <a:endParaRPr lang="sv-SE"/>
          </a:p>
        </p:txBody>
      </p:sp>
    </p:spTree>
    <p:extLst>
      <p:ext uri="{BB962C8B-B14F-4D97-AF65-F5344CB8AC3E}">
        <p14:creationId xmlns:p14="http://schemas.microsoft.com/office/powerpoint/2010/main" val="1383627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tshållare för bild 12">
            <a:extLst>
              <a:ext uri="{FF2B5EF4-FFF2-40B4-BE49-F238E27FC236}">
                <a16:creationId xmlns:a16="http://schemas.microsoft.com/office/drawing/2014/main" id="{7DB730BA-41AD-0D35-59D0-FD4BAFE4918E}"/>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p:pic>
      <p:sp>
        <p:nvSpPr>
          <p:cNvPr id="15" name="Platshållare för text 14">
            <a:extLst>
              <a:ext uri="{FF2B5EF4-FFF2-40B4-BE49-F238E27FC236}">
                <a16:creationId xmlns:a16="http://schemas.microsoft.com/office/drawing/2014/main" id="{0538513E-C22C-FC70-9644-9408DC48B7DE}"/>
              </a:ext>
            </a:extLst>
          </p:cNvPr>
          <p:cNvSpPr>
            <a:spLocks noGrp="1"/>
          </p:cNvSpPr>
          <p:nvPr>
            <p:ph type="body" sz="quarter" idx="21"/>
          </p:nvPr>
        </p:nvSpPr>
        <p:spPr>
          <a:xfrm>
            <a:off x="365123" y="304800"/>
            <a:ext cx="9481610" cy="5655733"/>
          </a:xfrm>
          <a:solidFill>
            <a:schemeClr val="tx1">
              <a:alpha val="87000"/>
            </a:schemeClr>
          </a:solidFill>
        </p:spPr>
        <p:txBody>
          <a:bodyPr tIns="1224000"/>
          <a:lstStyle/>
          <a:p>
            <a:pPr>
              <a:spcBef>
                <a:spcPts val="1200"/>
              </a:spcBef>
              <a:buClr>
                <a:schemeClr val="bg1"/>
              </a:buClr>
            </a:pPr>
            <a:r>
              <a:rPr lang="sv-SE" altLang="sv-SE" sz="2000" dirty="0">
                <a:latin typeface="Georgia" panose="02040502050405020303" pitchFamily="18" charset="0"/>
                <a:cs typeface="Georgia" panose="02040502050405020303" pitchFamily="18" charset="0"/>
              </a:rPr>
              <a:t>Kontakta nyanställda och/eller delta i introduktionsdagar.</a:t>
            </a:r>
          </a:p>
          <a:p>
            <a:pPr>
              <a:spcBef>
                <a:spcPts val="1200"/>
              </a:spcBef>
              <a:buClr>
                <a:schemeClr val="bg1"/>
              </a:buClr>
            </a:pPr>
            <a:r>
              <a:rPr lang="sv-SE" altLang="sv-SE" sz="2000" dirty="0">
                <a:latin typeface="Georgia" panose="02040502050405020303" pitchFamily="18" charset="0"/>
                <a:cs typeface="Georgia" panose="02040502050405020303" pitchFamily="18" charset="0"/>
              </a:rPr>
              <a:t>Nyhetsbrev sprida information i samband med exempelvis lönerevision. </a:t>
            </a:r>
          </a:p>
          <a:p>
            <a:pPr>
              <a:spcBef>
                <a:spcPts val="1200"/>
              </a:spcBef>
              <a:buClr>
                <a:schemeClr val="bg1"/>
              </a:buClr>
            </a:pPr>
            <a:r>
              <a:rPr lang="sv-SE" altLang="sv-SE" sz="2000" dirty="0">
                <a:latin typeface="Georgia" panose="02040502050405020303" pitchFamily="18" charset="0"/>
                <a:cs typeface="Georgia" panose="02040502050405020303" pitchFamily="18" charset="0"/>
              </a:rPr>
              <a:t>Använd intranät eller fysiska anslagstavlor för att informera om vem som är förtroendevald, kommande möten och intressanta artiklar mm.</a:t>
            </a:r>
          </a:p>
          <a:p>
            <a:pPr>
              <a:spcBef>
                <a:spcPts val="1200"/>
              </a:spcBef>
              <a:buClr>
                <a:schemeClr val="bg1"/>
              </a:buClr>
            </a:pPr>
            <a:r>
              <a:rPr lang="sv-SE" altLang="sv-SE" sz="2000" dirty="0">
                <a:latin typeface="Georgia" panose="02040502050405020303" pitchFamily="18" charset="0"/>
                <a:cs typeface="Georgia" panose="02040502050405020303" pitchFamily="18" charset="0"/>
              </a:rPr>
              <a:t>Sätt upp skyltar som visar att här finns en förtroendevald.</a:t>
            </a:r>
          </a:p>
          <a:p>
            <a:pPr>
              <a:spcBef>
                <a:spcPts val="1200"/>
              </a:spcBef>
              <a:buClr>
                <a:schemeClr val="bg1"/>
              </a:buClr>
            </a:pPr>
            <a:r>
              <a:rPr lang="sv-SE" altLang="sv-SE" sz="2000" dirty="0">
                <a:latin typeface="Georgia" panose="02040502050405020303" pitchFamily="18" charset="0"/>
                <a:cs typeface="Georgia" panose="02040502050405020303" pitchFamily="18" charset="0"/>
              </a:rPr>
              <a:t>Använd </a:t>
            </a:r>
            <a:r>
              <a:rPr lang="sv-SE" altLang="sv-SE" sz="2000" dirty="0" err="1">
                <a:latin typeface="Georgia" panose="02040502050405020303" pitchFamily="18" charset="0"/>
                <a:cs typeface="Georgia" panose="02040502050405020303" pitchFamily="18" charset="0"/>
              </a:rPr>
              <a:t>nyckelband</a:t>
            </a:r>
            <a:r>
              <a:rPr lang="sv-SE" altLang="sv-SE" sz="2000" dirty="0">
                <a:latin typeface="Georgia" panose="02040502050405020303" pitchFamily="18" charset="0"/>
                <a:cs typeface="Georgia" panose="02040502050405020303" pitchFamily="18" charset="0"/>
              </a:rPr>
              <a:t>/eller namnbrickor som visar att man är förtroendevald.</a:t>
            </a:r>
          </a:p>
          <a:p>
            <a:pPr>
              <a:spcBef>
                <a:spcPts val="1200"/>
              </a:spcBef>
              <a:buClr>
                <a:schemeClr val="bg1"/>
              </a:buClr>
            </a:pPr>
            <a:r>
              <a:rPr lang="sv-SE" altLang="sv-SE" sz="2000" dirty="0">
                <a:latin typeface="Georgia" panose="02040502050405020303" pitchFamily="18" charset="0"/>
                <a:cs typeface="Georgia" panose="02040502050405020303" pitchFamily="18" charset="0"/>
              </a:rPr>
              <a:t>Ordna en fysisk informationshörna med broschyrer, om möjligt.  </a:t>
            </a:r>
          </a:p>
          <a:p>
            <a:pPr>
              <a:spcBef>
                <a:spcPts val="1200"/>
              </a:spcBef>
              <a:buClr>
                <a:schemeClr val="bg1"/>
              </a:buClr>
            </a:pPr>
            <a:r>
              <a:rPr lang="sv-SE" altLang="sv-SE" sz="2000" dirty="0">
                <a:latin typeface="Georgia" panose="02040502050405020303" pitchFamily="18" charset="0"/>
                <a:cs typeface="Georgia" panose="02040502050405020303" pitchFamily="18" charset="0"/>
              </a:rPr>
              <a:t>Arrangera medlemsmöten med olika teman kring t.ex. lön, avtal eller pension, t.ex. med ombudsman från förbunden.</a:t>
            </a:r>
          </a:p>
          <a:p>
            <a:pPr>
              <a:spcBef>
                <a:spcPts val="1200"/>
              </a:spcBef>
              <a:buClr>
                <a:schemeClr val="bg1"/>
              </a:buClr>
            </a:pPr>
            <a:r>
              <a:rPr lang="sv-SE" altLang="sv-SE" sz="2000" dirty="0">
                <a:latin typeface="Georgia" panose="02040502050405020303" pitchFamily="18" charset="0"/>
                <a:cs typeface="Georgia" panose="02040502050405020303" pitchFamily="18" charset="0"/>
              </a:rPr>
              <a:t>Använd Akavias aktivitetsbank för olika medlemsaktiviteter.</a:t>
            </a:r>
            <a:endParaRPr lang="sv-SE" sz="2000" dirty="0"/>
          </a:p>
        </p:txBody>
      </p:sp>
      <p:sp>
        <p:nvSpPr>
          <p:cNvPr id="2" name="Rubrik 1">
            <a:extLst>
              <a:ext uri="{FF2B5EF4-FFF2-40B4-BE49-F238E27FC236}">
                <a16:creationId xmlns:a16="http://schemas.microsoft.com/office/drawing/2014/main" id="{257C3780-F619-173C-5EBE-1E6474811C72}"/>
              </a:ext>
            </a:extLst>
          </p:cNvPr>
          <p:cNvSpPr>
            <a:spLocks noGrp="1"/>
          </p:cNvSpPr>
          <p:nvPr>
            <p:ph type="title"/>
          </p:nvPr>
        </p:nvSpPr>
        <p:spPr>
          <a:xfrm>
            <a:off x="717549" y="673901"/>
            <a:ext cx="7799918" cy="504825"/>
          </a:xfrm>
        </p:spPr>
        <p:txBody>
          <a:bodyPr/>
          <a:lstStyle/>
          <a:p>
            <a:r>
              <a:rPr lang="sv-SE" dirty="0"/>
              <a:t>Synliggör det lokalfackliga arbetet</a:t>
            </a:r>
          </a:p>
        </p:txBody>
      </p:sp>
      <p:sp>
        <p:nvSpPr>
          <p:cNvPr id="16" name="Platshållare för text 15">
            <a:extLst>
              <a:ext uri="{FF2B5EF4-FFF2-40B4-BE49-F238E27FC236}">
                <a16:creationId xmlns:a16="http://schemas.microsoft.com/office/drawing/2014/main" id="{0FC60C49-991F-A952-C382-1B51A272AE05}"/>
              </a:ext>
            </a:extLst>
          </p:cNvPr>
          <p:cNvSpPr>
            <a:spLocks noGrp="1"/>
          </p:cNvSpPr>
          <p:nvPr>
            <p:ph type="body" sz="quarter" idx="23"/>
          </p:nvPr>
        </p:nvSpPr>
        <p:spPr/>
        <p:txBody>
          <a:bodyPr/>
          <a:lstStyle/>
          <a:p>
            <a:endParaRPr lang="sv-SE"/>
          </a:p>
        </p:txBody>
      </p:sp>
    </p:spTree>
    <p:extLst>
      <p:ext uri="{BB962C8B-B14F-4D97-AF65-F5344CB8AC3E}">
        <p14:creationId xmlns:p14="http://schemas.microsoft.com/office/powerpoint/2010/main" val="2628716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D39ED13-F983-5C37-23CE-1AE11103E684}"/>
              </a:ext>
            </a:extLst>
          </p:cNvPr>
          <p:cNvSpPr>
            <a:spLocks noGrp="1"/>
          </p:cNvSpPr>
          <p:nvPr>
            <p:ph type="title"/>
          </p:nvPr>
        </p:nvSpPr>
        <p:spPr/>
        <p:txBody>
          <a:bodyPr/>
          <a:lstStyle/>
          <a:p>
            <a:r>
              <a:rPr lang="sv-SE" dirty="0"/>
              <a:t>Vilket stöd finns?</a:t>
            </a:r>
          </a:p>
        </p:txBody>
      </p:sp>
      <p:pic>
        <p:nvPicPr>
          <p:cNvPr id="5" name="Bildobjekt 4">
            <a:extLst>
              <a:ext uri="{FF2B5EF4-FFF2-40B4-BE49-F238E27FC236}">
                <a16:creationId xmlns:a16="http://schemas.microsoft.com/office/drawing/2014/main" id="{1C06DEC7-9D3E-2B5C-BAB8-B550C8409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8199" y="332128"/>
            <a:ext cx="2141777" cy="3033921"/>
          </a:xfrm>
          <a:prstGeom prst="rect">
            <a:avLst/>
          </a:prstGeom>
          <a:ln>
            <a:solidFill>
              <a:schemeClr val="tx2"/>
            </a:solidFill>
          </a:ln>
          <a:effectLst>
            <a:outerShdw blurRad="50800" dist="38100" dir="2700000" algn="tl" rotWithShape="0">
              <a:prstClr val="black">
                <a:alpha val="40000"/>
              </a:prstClr>
            </a:outerShdw>
          </a:effectLst>
        </p:spPr>
      </p:pic>
      <p:pic>
        <p:nvPicPr>
          <p:cNvPr id="6" name="Bildobjekt 5">
            <a:extLst>
              <a:ext uri="{FF2B5EF4-FFF2-40B4-BE49-F238E27FC236}">
                <a16:creationId xmlns:a16="http://schemas.microsoft.com/office/drawing/2014/main" id="{0D3DA6BB-3110-831B-2843-C73403CE5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7841" y="994720"/>
            <a:ext cx="2150347" cy="3033921"/>
          </a:xfrm>
          <a:prstGeom prst="rect">
            <a:avLst/>
          </a:prstGeom>
          <a:ln>
            <a:solidFill>
              <a:schemeClr val="tx2"/>
            </a:solidFill>
          </a:ln>
          <a:effectLst>
            <a:outerShdw blurRad="50800" dist="38100" dir="2700000" algn="tl" rotWithShape="0">
              <a:prstClr val="black">
                <a:alpha val="40000"/>
              </a:prstClr>
            </a:outerShdw>
          </a:effectLst>
        </p:spPr>
      </p:pic>
      <p:pic>
        <p:nvPicPr>
          <p:cNvPr id="7" name="Bildobjekt 6">
            <a:extLst>
              <a:ext uri="{FF2B5EF4-FFF2-40B4-BE49-F238E27FC236}">
                <a16:creationId xmlns:a16="http://schemas.microsoft.com/office/drawing/2014/main" id="{798C8591-B31D-E98A-E5D7-727FA2BF56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2673" y="2725385"/>
            <a:ext cx="2148498" cy="3033921"/>
          </a:xfrm>
          <a:prstGeom prst="rect">
            <a:avLst/>
          </a:prstGeom>
          <a:ln>
            <a:solidFill>
              <a:schemeClr val="tx2"/>
            </a:solidFill>
          </a:ln>
          <a:effectLst>
            <a:outerShdw blurRad="50800" dist="38100" dir="2700000" algn="tl" rotWithShape="0">
              <a:prstClr val="black">
                <a:alpha val="40000"/>
              </a:prstClr>
            </a:outerShdw>
          </a:effectLst>
        </p:spPr>
      </p:pic>
      <p:pic>
        <p:nvPicPr>
          <p:cNvPr id="9" name="Bildobjekt 8">
            <a:extLst>
              <a:ext uri="{FF2B5EF4-FFF2-40B4-BE49-F238E27FC236}">
                <a16:creationId xmlns:a16="http://schemas.microsoft.com/office/drawing/2014/main" id="{A1985B68-DFF2-8F0E-6FDB-26AE557176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5989" y="3379376"/>
            <a:ext cx="2149027" cy="3033921"/>
          </a:xfrm>
          <a:prstGeom prst="rect">
            <a:avLst/>
          </a:prstGeom>
          <a:ln>
            <a:solidFill>
              <a:schemeClr val="tx2"/>
            </a:solidFill>
          </a:ln>
          <a:effectLst>
            <a:outerShdw blurRad="50800" dist="38100" dir="2700000" algn="tl" rotWithShape="0">
              <a:prstClr val="black">
                <a:alpha val="40000"/>
              </a:prstClr>
            </a:outerShdw>
          </a:effectLst>
        </p:spPr>
      </p:pic>
      <p:pic>
        <p:nvPicPr>
          <p:cNvPr id="8" name="Bildobjekt 7">
            <a:extLst>
              <a:ext uri="{FF2B5EF4-FFF2-40B4-BE49-F238E27FC236}">
                <a16:creationId xmlns:a16="http://schemas.microsoft.com/office/drawing/2014/main" id="{11E3CD6A-BC57-3F22-F04D-191B5B7CC135}"/>
              </a:ext>
            </a:extLst>
          </p:cNvPr>
          <p:cNvPicPr>
            <a:picLocks noChangeAspect="1"/>
          </p:cNvPicPr>
          <p:nvPr/>
        </p:nvPicPr>
        <p:blipFill rotWithShape="1">
          <a:blip r:embed="rId7">
            <a:extLst>
              <a:ext uri="{28A0092B-C50C-407E-A947-70E740481C1C}">
                <a14:useLocalDpi xmlns:a14="http://schemas.microsoft.com/office/drawing/2010/main" val="0"/>
              </a:ext>
            </a:extLst>
          </a:blip>
          <a:srcRect r="1809"/>
          <a:stretch/>
        </p:blipFill>
        <p:spPr>
          <a:xfrm>
            <a:off x="6275956" y="1323726"/>
            <a:ext cx="2119456" cy="3033921"/>
          </a:xfrm>
          <a:prstGeom prst="rect">
            <a:avLst/>
          </a:prstGeom>
          <a:ln>
            <a:solidFill>
              <a:schemeClr val="tx2"/>
            </a:solidFill>
          </a:ln>
          <a:effectLst>
            <a:outerShdw blurRad="50800" dist="38100" dir="2700000" algn="tl" rotWithShape="0">
              <a:prstClr val="black">
                <a:alpha val="40000"/>
              </a:prstClr>
            </a:outerShdw>
          </a:effectLst>
        </p:spPr>
      </p:pic>
      <p:pic>
        <p:nvPicPr>
          <p:cNvPr id="10" name="Bildobjekt 9">
            <a:extLst>
              <a:ext uri="{FF2B5EF4-FFF2-40B4-BE49-F238E27FC236}">
                <a16:creationId xmlns:a16="http://schemas.microsoft.com/office/drawing/2014/main" id="{55EFC058-3551-2846-7A8E-9A776E374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59039" y="4167782"/>
            <a:ext cx="1904264" cy="1348409"/>
          </a:xfrm>
          <a:prstGeom prst="rect">
            <a:avLst/>
          </a:prstGeom>
          <a:ln>
            <a:solidFill>
              <a:schemeClr val="tx2"/>
            </a:solidFill>
          </a:ln>
        </p:spPr>
      </p:pic>
      <p:pic>
        <p:nvPicPr>
          <p:cNvPr id="11" name="Bildobjekt 10">
            <a:extLst>
              <a:ext uri="{FF2B5EF4-FFF2-40B4-BE49-F238E27FC236}">
                <a16:creationId xmlns:a16="http://schemas.microsoft.com/office/drawing/2014/main" id="{27D36C74-ECB5-2971-3146-BDFD69ECA9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46336" y="2121260"/>
            <a:ext cx="1514475" cy="2071884"/>
          </a:xfrm>
          <a:prstGeom prst="rect">
            <a:avLst/>
          </a:prstGeom>
          <a:ln>
            <a:solidFill>
              <a:schemeClr val="tx2"/>
            </a:solidFill>
          </a:ln>
          <a:effectLst>
            <a:outerShdw blurRad="50800" dist="38100" dir="2700000" algn="tl" rotWithShape="0">
              <a:prstClr val="black">
                <a:alpha val="40000"/>
              </a:prstClr>
            </a:outerShdw>
          </a:effectLst>
        </p:spPr>
      </p:pic>
      <p:pic>
        <p:nvPicPr>
          <p:cNvPr id="12" name="Bildobjekt 11">
            <a:extLst>
              <a:ext uri="{FF2B5EF4-FFF2-40B4-BE49-F238E27FC236}">
                <a16:creationId xmlns:a16="http://schemas.microsoft.com/office/drawing/2014/main" id="{E03FD25F-3550-2435-2704-72A388CCDD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04550" y="4618706"/>
            <a:ext cx="2053770" cy="1440000"/>
          </a:xfrm>
          <a:prstGeom prst="rect">
            <a:avLst/>
          </a:prstGeom>
          <a:ln>
            <a:solidFill>
              <a:schemeClr val="tx2"/>
            </a:solidFill>
          </a:ln>
          <a:effectLst>
            <a:outerShdw blurRad="50800" dist="38100" dir="2700000" algn="tl" rotWithShape="0">
              <a:prstClr val="black">
                <a:alpha val="40000"/>
              </a:prstClr>
            </a:outerShdw>
          </a:effectLst>
        </p:spPr>
      </p:pic>
      <p:sp>
        <p:nvSpPr>
          <p:cNvPr id="13" name="Platshållare för text 3">
            <a:extLst>
              <a:ext uri="{FF2B5EF4-FFF2-40B4-BE49-F238E27FC236}">
                <a16:creationId xmlns:a16="http://schemas.microsoft.com/office/drawing/2014/main" id="{84D52B37-E0C4-6441-5101-BA8CCC65FE5E}"/>
              </a:ext>
            </a:extLst>
          </p:cNvPr>
          <p:cNvSpPr txBox="1">
            <a:spLocks/>
          </p:cNvSpPr>
          <p:nvPr/>
        </p:nvSpPr>
        <p:spPr>
          <a:xfrm>
            <a:off x="305180" y="1101253"/>
            <a:ext cx="6044142" cy="4626229"/>
          </a:xfrm>
          <a:prstGeom prst="rect">
            <a:avLst/>
          </a:prstGeom>
        </p:spPr>
        <p:txBody>
          <a:bodyPr/>
          <a:lstStyle>
            <a:lvl1pPr marL="475200" indent="-4752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990000" indent="-4752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504800" indent="-475200" algn="l" defTabSz="914400" rtl="0" eaLnBrk="1" latinLnBrk="0" hangingPunct="1">
              <a:lnSpc>
                <a:spcPct val="90000"/>
              </a:lnSpc>
              <a:spcBef>
                <a:spcPts val="500"/>
              </a:spcBef>
              <a:buSzPct val="80000"/>
              <a:buFont typeface="Arial" panose="020B0604020202020204" pitchFamily="34" charset="0"/>
              <a:buChar char="•"/>
              <a:defRPr sz="2400" kern="1200">
                <a:solidFill>
                  <a:schemeClr val="tx1"/>
                </a:solidFill>
                <a:latin typeface="+mn-lt"/>
                <a:ea typeface="+mn-ea"/>
                <a:cs typeface="+mn-cs"/>
              </a:defRPr>
            </a:lvl3pPr>
            <a:lvl4pPr marL="2019600" indent="-475200" algn="l" defTabSz="914400" rtl="0" eaLnBrk="1" latinLnBrk="0" hangingPunct="1">
              <a:lnSpc>
                <a:spcPct val="90000"/>
              </a:lnSpc>
              <a:spcBef>
                <a:spcPts val="500"/>
              </a:spcBef>
              <a:buSzPct val="80000"/>
              <a:buFont typeface="Arial" panose="020B0604020202020204" pitchFamily="34" charset="0"/>
              <a:buChar char="•"/>
              <a:defRPr sz="2000" kern="1200">
                <a:solidFill>
                  <a:schemeClr val="tx1"/>
                </a:solidFill>
                <a:latin typeface="+mn-lt"/>
                <a:ea typeface="+mn-ea"/>
                <a:cs typeface="+mn-cs"/>
              </a:defRPr>
            </a:lvl4pPr>
            <a:lvl5pPr marL="2534400" indent="-475200" algn="l" defTabSz="914400" rtl="0" eaLnBrk="1" latinLnBrk="0" hangingPunct="1">
              <a:lnSpc>
                <a:spcPct val="90000"/>
              </a:lnSpc>
              <a:spcBef>
                <a:spcPts val="500"/>
              </a:spcBef>
              <a:buSzPct val="80000"/>
              <a:buFont typeface="Arial" panose="020B0604020202020204" pitchFamily="34" charset="0"/>
              <a:buChar char="•"/>
              <a:defRPr sz="2000" kern="1200">
                <a:solidFill>
                  <a:schemeClr val="tx1"/>
                </a:solidFill>
                <a:latin typeface="+mn-lt"/>
                <a:ea typeface="+mn-ea"/>
                <a:cs typeface="+mn-cs"/>
              </a:defRPr>
            </a:lvl5pPr>
            <a:lvl6pPr marL="3049200" indent="-475200" algn="l" defTabSz="914400" rtl="0" eaLnBrk="1" latinLnBrk="0" hangingPunct="1">
              <a:lnSpc>
                <a:spcPct val="90000"/>
              </a:lnSpc>
              <a:spcBef>
                <a:spcPts val="500"/>
              </a:spcBef>
              <a:buSzPct val="80000"/>
              <a:buFont typeface="Arial" panose="020B0604020202020204" pitchFamily="34" charset="0"/>
              <a:buChar char="•"/>
              <a:defRPr sz="2000" kern="1200">
                <a:solidFill>
                  <a:schemeClr val="tx1"/>
                </a:solidFill>
                <a:latin typeface="+mn-lt"/>
                <a:ea typeface="+mn-ea"/>
                <a:cs typeface="+mn-cs"/>
              </a:defRPr>
            </a:lvl6pPr>
            <a:lvl7pPr marL="3564000" indent="-475200" algn="l" defTabSz="914400" rtl="0" eaLnBrk="1" latinLnBrk="0" hangingPunct="1">
              <a:lnSpc>
                <a:spcPct val="90000"/>
              </a:lnSpc>
              <a:spcBef>
                <a:spcPts val="500"/>
              </a:spcBef>
              <a:buSzPct val="80000"/>
              <a:buFont typeface="Arial" panose="020B0604020202020204" pitchFamily="34" charset="0"/>
              <a:buChar char="•"/>
              <a:defRPr sz="2000" kern="1200">
                <a:solidFill>
                  <a:schemeClr val="tx1"/>
                </a:solidFill>
                <a:latin typeface="+mn-lt"/>
                <a:ea typeface="+mn-ea"/>
                <a:cs typeface="+mn-cs"/>
              </a:defRPr>
            </a:lvl7pPr>
            <a:lvl8pPr marL="4078800" indent="-475200" algn="l" defTabSz="914400" rtl="0" eaLnBrk="1" latinLnBrk="0" hangingPunct="1">
              <a:lnSpc>
                <a:spcPct val="90000"/>
              </a:lnSpc>
              <a:spcBef>
                <a:spcPts val="500"/>
              </a:spcBef>
              <a:buSzPct val="80000"/>
              <a:buFont typeface="Arial" panose="020B0604020202020204" pitchFamily="34" charset="0"/>
              <a:buChar char="•"/>
              <a:defRPr sz="2000" kern="1200">
                <a:solidFill>
                  <a:schemeClr val="tx1"/>
                </a:solidFill>
                <a:latin typeface="+mn-lt"/>
                <a:ea typeface="+mn-ea"/>
                <a:cs typeface="+mn-cs"/>
              </a:defRPr>
            </a:lvl8pPr>
            <a:lvl9pPr marL="4593600" indent="-475200" algn="l" defTabSz="914400" rtl="0" eaLnBrk="1" latinLnBrk="0" hangingPunct="1">
              <a:lnSpc>
                <a:spcPct val="90000"/>
              </a:lnSpc>
              <a:spcBef>
                <a:spcPts val="500"/>
              </a:spcBef>
              <a:buSzPct val="80000"/>
              <a:buFont typeface="Arial" panose="020B0604020202020204" pitchFamily="34" charset="0"/>
              <a:buChar char="•"/>
              <a:defRPr sz="2000" kern="1200">
                <a:solidFill>
                  <a:schemeClr val="tx1"/>
                </a:solidFill>
                <a:latin typeface="+mn-lt"/>
                <a:ea typeface="+mn-ea"/>
                <a:cs typeface="+mn-cs"/>
              </a:defRPr>
            </a:lvl9pPr>
          </a:lstStyle>
          <a:p>
            <a:r>
              <a:rPr lang="sv-SE" altLang="sv-SE" sz="2400" dirty="0">
                <a:cs typeface="Georgia" panose="02040502050405020303" pitchFamily="18" charset="0"/>
              </a:rPr>
              <a:t>Rekryteringsmaterial</a:t>
            </a:r>
          </a:p>
          <a:p>
            <a:r>
              <a:rPr lang="sv-SE" altLang="sv-SE" sz="2400" dirty="0">
                <a:cs typeface="Georgia" panose="02040502050405020303" pitchFamily="18" charset="0"/>
              </a:rPr>
              <a:t>Synlighetsmaterial/broschyrer</a:t>
            </a:r>
          </a:p>
          <a:p>
            <a:r>
              <a:rPr lang="sv-SE" altLang="sv-SE" sz="2400" dirty="0">
                <a:cs typeface="Georgia" panose="02040502050405020303" pitchFamily="18" charset="0"/>
              </a:rPr>
              <a:t>Profilprodukter</a:t>
            </a:r>
          </a:p>
          <a:p>
            <a:r>
              <a:rPr lang="sv-SE" altLang="sv-SE" sz="2400" dirty="0">
                <a:cs typeface="Georgia" panose="02040502050405020303" pitchFamily="18" charset="0"/>
              </a:rPr>
              <a:t>Rekryteringshandbok</a:t>
            </a:r>
          </a:p>
          <a:p>
            <a:r>
              <a:rPr lang="sv-SE" altLang="sv-SE" sz="2400" dirty="0">
                <a:cs typeface="Georgia" panose="02040502050405020303" pitchFamily="18" charset="0"/>
              </a:rPr>
              <a:t>Checklistor för medlemsrekrytering och styrelsens synlighetarbete.</a:t>
            </a:r>
          </a:p>
          <a:p>
            <a:r>
              <a:rPr lang="sv-SE" altLang="sv-SE" sz="2400" dirty="0">
                <a:cs typeface="Georgia" panose="02040502050405020303" pitchFamily="18" charset="0"/>
              </a:rPr>
              <a:t>Webbshop (Akavia &amp; Saco)</a:t>
            </a:r>
          </a:p>
          <a:p>
            <a:pPr marL="0" indent="0">
              <a:buNone/>
            </a:pPr>
            <a:endParaRPr lang="sv-SE" sz="2400" dirty="0"/>
          </a:p>
        </p:txBody>
      </p:sp>
      <p:sp>
        <p:nvSpPr>
          <p:cNvPr id="14" name="Rektangel: rundade hörn 13">
            <a:extLst>
              <a:ext uri="{FF2B5EF4-FFF2-40B4-BE49-F238E27FC236}">
                <a16:creationId xmlns:a16="http://schemas.microsoft.com/office/drawing/2014/main" id="{70348C21-7C50-BE6C-DE98-D3FD24E63BF4}"/>
              </a:ext>
            </a:extLst>
          </p:cNvPr>
          <p:cNvSpPr/>
          <p:nvPr/>
        </p:nvSpPr>
        <p:spPr>
          <a:xfrm>
            <a:off x="394437" y="4312774"/>
            <a:ext cx="4113790" cy="69653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dirty="0"/>
              <a:t>Använd Akavias aktivitetsbank</a:t>
            </a:r>
          </a:p>
        </p:txBody>
      </p:sp>
      <p:cxnSp>
        <p:nvCxnSpPr>
          <p:cNvPr id="16" name="Koppling: böjd 15">
            <a:extLst>
              <a:ext uri="{FF2B5EF4-FFF2-40B4-BE49-F238E27FC236}">
                <a16:creationId xmlns:a16="http://schemas.microsoft.com/office/drawing/2014/main" id="{9795DC14-7C68-22FF-C995-5344EE2F3943}"/>
              </a:ext>
            </a:extLst>
          </p:cNvPr>
          <p:cNvCxnSpPr>
            <a:cxnSpLocks/>
          </p:cNvCxnSpPr>
          <p:nvPr/>
        </p:nvCxnSpPr>
        <p:spPr>
          <a:xfrm flipV="1">
            <a:off x="4487293" y="3922171"/>
            <a:ext cx="1580387" cy="696535"/>
          </a:xfrm>
          <a:prstGeom prst="curvedConnector3">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9" name="Rektangel: rundade hörn 18">
            <a:extLst>
              <a:ext uri="{FF2B5EF4-FFF2-40B4-BE49-F238E27FC236}">
                <a16:creationId xmlns:a16="http://schemas.microsoft.com/office/drawing/2014/main" id="{8C053473-0B0C-1096-8E55-5083C3D53E78}"/>
              </a:ext>
            </a:extLst>
          </p:cNvPr>
          <p:cNvSpPr/>
          <p:nvPr/>
        </p:nvSpPr>
        <p:spPr>
          <a:xfrm>
            <a:off x="408165" y="5156201"/>
            <a:ext cx="5433802" cy="1515532"/>
          </a:xfrm>
          <a:prstGeom prst="roundRect">
            <a:avLst>
              <a:gd name="adj" fmla="val 894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spcAft>
                <a:spcPts val="1200"/>
              </a:spcAft>
              <a:buClr>
                <a:srgbClr val="FF8000"/>
              </a:buClr>
              <a:buNone/>
            </a:pPr>
            <a:r>
              <a:rPr lang="sv-SE" altLang="sv-SE" sz="2000" dirty="0">
                <a:solidFill>
                  <a:schemeClr val="bg1"/>
                </a:solidFill>
                <a:cs typeface="Georgia" panose="02040502050405020303" pitchFamily="18" charset="0"/>
              </a:rPr>
              <a:t>Allt stöd du behöver hittar du på Akavias webbplats akavia.se </a:t>
            </a:r>
          </a:p>
          <a:p>
            <a:pPr marL="0" indent="0">
              <a:buClr>
                <a:srgbClr val="FF8000"/>
              </a:buClr>
              <a:buNone/>
            </a:pPr>
            <a:r>
              <a:rPr lang="sv-SE" altLang="sv-SE" sz="2000" dirty="0">
                <a:solidFill>
                  <a:schemeClr val="bg1"/>
                </a:solidFill>
                <a:cs typeface="Georgia" panose="02040502050405020303" pitchFamily="18" charset="0"/>
              </a:rPr>
              <a:t>Självklart får du råd och stöd av Akavia i arbetet med medlemsvårds- och rekrytering.</a:t>
            </a:r>
          </a:p>
        </p:txBody>
      </p:sp>
    </p:spTree>
    <p:extLst>
      <p:ext uri="{BB962C8B-B14F-4D97-AF65-F5344CB8AC3E}">
        <p14:creationId xmlns:p14="http://schemas.microsoft.com/office/powerpoint/2010/main" val="1308559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bild 9" descr="En bild som visar text&#10;&#10;Automatiskt genererad beskrivning">
            <a:extLst>
              <a:ext uri="{FF2B5EF4-FFF2-40B4-BE49-F238E27FC236}">
                <a16:creationId xmlns:a16="http://schemas.microsoft.com/office/drawing/2014/main" id="{04D49E11-CDC1-0D8A-BEC6-F60938F8679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3" name="Rubrik 2">
            <a:extLst>
              <a:ext uri="{FF2B5EF4-FFF2-40B4-BE49-F238E27FC236}">
                <a16:creationId xmlns:a16="http://schemas.microsoft.com/office/drawing/2014/main" id="{9EA4139C-A541-60D3-08E5-F59459EDB219}"/>
              </a:ext>
            </a:extLst>
          </p:cNvPr>
          <p:cNvSpPr>
            <a:spLocks noGrp="1"/>
          </p:cNvSpPr>
          <p:nvPr>
            <p:ph type="title"/>
          </p:nvPr>
        </p:nvSpPr>
        <p:spPr>
          <a:xfrm>
            <a:off x="374649" y="915201"/>
            <a:ext cx="11461750" cy="504825"/>
          </a:xfrm>
        </p:spPr>
        <p:txBody>
          <a:bodyPr/>
          <a:lstStyle/>
          <a:p>
            <a:r>
              <a:rPr lang="sv-SE" dirty="0"/>
              <a:t>Slutligen…</a:t>
            </a:r>
            <a:br>
              <a:rPr lang="sv-SE" dirty="0"/>
            </a:br>
            <a:br>
              <a:rPr lang="sv-SE" dirty="0"/>
            </a:br>
            <a:r>
              <a:rPr lang="sv-SE" dirty="0"/>
              <a:t>Hur hittar vi nya förtroendevalda?</a:t>
            </a:r>
          </a:p>
        </p:txBody>
      </p:sp>
      <p:sp>
        <p:nvSpPr>
          <p:cNvPr id="8" name="Platshållare för text 7">
            <a:extLst>
              <a:ext uri="{FF2B5EF4-FFF2-40B4-BE49-F238E27FC236}">
                <a16:creationId xmlns:a16="http://schemas.microsoft.com/office/drawing/2014/main" id="{C982FC84-3E33-244A-626A-6925F4A72226}"/>
              </a:ext>
            </a:extLst>
          </p:cNvPr>
          <p:cNvSpPr>
            <a:spLocks noGrp="1"/>
          </p:cNvSpPr>
          <p:nvPr>
            <p:ph type="body" sz="quarter" idx="23"/>
          </p:nvPr>
        </p:nvSpPr>
        <p:spPr/>
        <p:txBody>
          <a:bodyPr/>
          <a:lstStyle/>
          <a:p>
            <a:endParaRPr lang="sv-SE"/>
          </a:p>
        </p:txBody>
      </p:sp>
    </p:spTree>
    <p:extLst>
      <p:ext uri="{BB962C8B-B14F-4D97-AF65-F5344CB8AC3E}">
        <p14:creationId xmlns:p14="http://schemas.microsoft.com/office/powerpoint/2010/main" val="4141773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descr="En bild som visar person, person, utomhus&#10;&#10;Automatiskt genererad beskrivning">
            <a:extLst>
              <a:ext uri="{FF2B5EF4-FFF2-40B4-BE49-F238E27FC236}">
                <a16:creationId xmlns:a16="http://schemas.microsoft.com/office/drawing/2014/main" id="{F86CEFF9-2C00-2380-F4D5-800FC9522C7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3" name="Rubrik 2">
            <a:extLst>
              <a:ext uri="{FF2B5EF4-FFF2-40B4-BE49-F238E27FC236}">
                <a16:creationId xmlns:a16="http://schemas.microsoft.com/office/drawing/2014/main" id="{E120EA9C-A0D5-74EE-A024-E861C3B6F26A}"/>
              </a:ext>
            </a:extLst>
          </p:cNvPr>
          <p:cNvSpPr>
            <a:spLocks noGrp="1"/>
          </p:cNvSpPr>
          <p:nvPr>
            <p:ph type="title"/>
          </p:nvPr>
        </p:nvSpPr>
        <p:spPr/>
        <p:txBody>
          <a:bodyPr/>
          <a:lstStyle/>
          <a:p>
            <a:r>
              <a:rPr lang="sv-SE" dirty="0">
                <a:solidFill>
                  <a:schemeClr val="tx1"/>
                </a:solidFill>
              </a:rPr>
              <a:t>Övning </a:t>
            </a:r>
          </a:p>
        </p:txBody>
      </p:sp>
      <p:sp>
        <p:nvSpPr>
          <p:cNvPr id="4" name="Platshållare för text 3">
            <a:extLst>
              <a:ext uri="{FF2B5EF4-FFF2-40B4-BE49-F238E27FC236}">
                <a16:creationId xmlns:a16="http://schemas.microsoft.com/office/drawing/2014/main" id="{2306F3E7-2C49-0914-62E0-7CE988F396CA}"/>
              </a:ext>
            </a:extLst>
          </p:cNvPr>
          <p:cNvSpPr>
            <a:spLocks noGrp="1"/>
          </p:cNvSpPr>
          <p:nvPr>
            <p:ph type="body" sz="quarter" idx="12"/>
          </p:nvPr>
        </p:nvSpPr>
        <p:spPr/>
        <p:txBody>
          <a:bodyPr/>
          <a:lstStyle/>
          <a:p>
            <a:r>
              <a:rPr lang="sv-SE" dirty="0"/>
              <a:t>Rollspel</a:t>
            </a:r>
          </a:p>
        </p:txBody>
      </p:sp>
      <p:sp>
        <p:nvSpPr>
          <p:cNvPr id="7" name="Platshållare för text 6">
            <a:extLst>
              <a:ext uri="{FF2B5EF4-FFF2-40B4-BE49-F238E27FC236}">
                <a16:creationId xmlns:a16="http://schemas.microsoft.com/office/drawing/2014/main" id="{8C57B466-D055-08D6-50CE-12E0A9FFF514}"/>
              </a:ext>
            </a:extLst>
          </p:cNvPr>
          <p:cNvSpPr>
            <a:spLocks noGrp="1"/>
          </p:cNvSpPr>
          <p:nvPr>
            <p:ph type="body" sz="quarter" idx="23"/>
          </p:nvPr>
        </p:nvSpPr>
        <p:spPr/>
        <p:txBody>
          <a:bodyPr/>
          <a:lstStyle/>
          <a:p>
            <a:endParaRPr lang="sv-SE"/>
          </a:p>
        </p:txBody>
      </p:sp>
    </p:spTree>
    <p:extLst>
      <p:ext uri="{BB962C8B-B14F-4D97-AF65-F5344CB8AC3E}">
        <p14:creationId xmlns:p14="http://schemas.microsoft.com/office/powerpoint/2010/main" val="2034026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2DF98EED-035C-4BF2-911E-0C8F771B987F}"/>
              </a:ext>
            </a:extLst>
          </p:cNvPr>
          <p:cNvSpPr>
            <a:spLocks noGrp="1"/>
          </p:cNvSpPr>
          <p:nvPr>
            <p:ph type="ctrTitle"/>
          </p:nvPr>
        </p:nvSpPr>
        <p:spPr/>
        <p:txBody>
          <a:bodyPr/>
          <a:lstStyle/>
          <a:p>
            <a:r>
              <a:rPr lang="sv-SE" dirty="0"/>
              <a:t>Tack för din medverkan!</a:t>
            </a:r>
            <a:br>
              <a:rPr lang="sv-SE" dirty="0"/>
            </a:br>
            <a:endParaRPr lang="sv-SE" dirty="0"/>
          </a:p>
        </p:txBody>
      </p:sp>
      <p:sp>
        <p:nvSpPr>
          <p:cNvPr id="6" name="Underrubrik 5">
            <a:extLst>
              <a:ext uri="{FF2B5EF4-FFF2-40B4-BE49-F238E27FC236}">
                <a16:creationId xmlns:a16="http://schemas.microsoft.com/office/drawing/2014/main" id="{F8E8F447-2F2A-4558-BD2A-D75C929FD1D0}"/>
              </a:ext>
            </a:extLst>
          </p:cNvPr>
          <p:cNvSpPr>
            <a:spLocks noGrp="1"/>
          </p:cNvSpPr>
          <p:nvPr>
            <p:ph type="subTitle" idx="1"/>
          </p:nvPr>
        </p:nvSpPr>
        <p:spPr>
          <a:xfrm>
            <a:off x="365126" y="5699129"/>
            <a:ext cx="5730874" cy="466725"/>
          </a:xfrm>
        </p:spPr>
        <p:txBody>
          <a:bodyPr/>
          <a:lstStyle/>
          <a:p>
            <a:r>
              <a:rPr lang="sv-SE" dirty="0"/>
              <a:t>info@akavia.se</a:t>
            </a:r>
          </a:p>
        </p:txBody>
      </p:sp>
      <p:sp>
        <p:nvSpPr>
          <p:cNvPr id="7" name="Platshållare för text 6">
            <a:extLst>
              <a:ext uri="{FF2B5EF4-FFF2-40B4-BE49-F238E27FC236}">
                <a16:creationId xmlns:a16="http://schemas.microsoft.com/office/drawing/2014/main" id="{9EFB670D-5306-41E5-8365-0BB5651F4BF2}"/>
              </a:ext>
            </a:extLst>
          </p:cNvPr>
          <p:cNvSpPr>
            <a:spLocks noGrp="1"/>
          </p:cNvSpPr>
          <p:nvPr>
            <p:ph type="body" sz="quarter" idx="11"/>
          </p:nvPr>
        </p:nvSpPr>
        <p:spPr>
          <a:xfrm>
            <a:off x="365126" y="6142033"/>
            <a:ext cx="5730874" cy="466725"/>
          </a:xfrm>
        </p:spPr>
        <p:txBody>
          <a:bodyPr/>
          <a:lstStyle/>
          <a:p>
            <a:r>
              <a:rPr lang="sv-SE" dirty="0"/>
              <a:t>akavia.se</a:t>
            </a:r>
          </a:p>
        </p:txBody>
      </p:sp>
    </p:spTree>
    <p:extLst>
      <p:ext uri="{BB962C8B-B14F-4D97-AF65-F5344CB8AC3E}">
        <p14:creationId xmlns:p14="http://schemas.microsoft.com/office/powerpoint/2010/main" val="2841520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a:extLst>
              <a:ext uri="{FF2B5EF4-FFF2-40B4-BE49-F238E27FC236}">
                <a16:creationId xmlns:a16="http://schemas.microsoft.com/office/drawing/2014/main" id="{82AE4997-C915-3422-8611-1AAD32C8F34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p:pic>
      <p:sp>
        <p:nvSpPr>
          <p:cNvPr id="5" name="Rubrik 4">
            <a:extLst>
              <a:ext uri="{FF2B5EF4-FFF2-40B4-BE49-F238E27FC236}">
                <a16:creationId xmlns:a16="http://schemas.microsoft.com/office/drawing/2014/main" id="{F5C6E5CD-4CFB-4759-9699-2203AC1AC68A}"/>
              </a:ext>
            </a:extLst>
          </p:cNvPr>
          <p:cNvSpPr>
            <a:spLocks noGrp="1"/>
          </p:cNvSpPr>
          <p:nvPr>
            <p:ph type="title"/>
          </p:nvPr>
        </p:nvSpPr>
        <p:spPr>
          <a:xfrm>
            <a:off x="756603" y="3176588"/>
            <a:ext cx="10678794" cy="504825"/>
          </a:xfrm>
        </p:spPr>
        <p:txBody>
          <a:bodyPr/>
          <a:lstStyle/>
          <a:p>
            <a:r>
              <a:rPr lang="sv-SE" dirty="0"/>
              <a:t>Varför ska man vara medlem i ett fackförbund?</a:t>
            </a:r>
          </a:p>
        </p:txBody>
      </p:sp>
      <p:sp>
        <p:nvSpPr>
          <p:cNvPr id="13" name="Platshållare för text 12">
            <a:extLst>
              <a:ext uri="{FF2B5EF4-FFF2-40B4-BE49-F238E27FC236}">
                <a16:creationId xmlns:a16="http://schemas.microsoft.com/office/drawing/2014/main" id="{59EEE955-0916-DE4C-EFD8-0A2FEF0331A8}"/>
              </a:ext>
            </a:extLst>
          </p:cNvPr>
          <p:cNvSpPr>
            <a:spLocks noGrp="1"/>
          </p:cNvSpPr>
          <p:nvPr>
            <p:ph type="body" sz="quarter" idx="23"/>
          </p:nvPr>
        </p:nvSpPr>
        <p:spPr/>
        <p:txBody>
          <a:bodyPr/>
          <a:lstStyle/>
          <a:p>
            <a:endParaRPr lang="sv-SE"/>
          </a:p>
        </p:txBody>
      </p:sp>
    </p:spTree>
    <p:extLst>
      <p:ext uri="{BB962C8B-B14F-4D97-AF65-F5344CB8AC3E}">
        <p14:creationId xmlns:p14="http://schemas.microsoft.com/office/powerpoint/2010/main" val="1973356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latshållare för bild 13">
            <a:extLst>
              <a:ext uri="{FF2B5EF4-FFF2-40B4-BE49-F238E27FC236}">
                <a16:creationId xmlns:a16="http://schemas.microsoft.com/office/drawing/2014/main" id="{6D7890A7-3A7B-3D49-C2BD-D6B7540C125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0" y="0"/>
            <a:ext cx="12193200" cy="6858000"/>
          </a:xfrm>
        </p:spPr>
      </p:pic>
      <p:sp>
        <p:nvSpPr>
          <p:cNvPr id="4" name="Rubrik 3">
            <a:extLst>
              <a:ext uri="{FF2B5EF4-FFF2-40B4-BE49-F238E27FC236}">
                <a16:creationId xmlns:a16="http://schemas.microsoft.com/office/drawing/2014/main" id="{59D95581-DF04-DD3F-B5E1-366339FE2332}"/>
              </a:ext>
            </a:extLst>
          </p:cNvPr>
          <p:cNvSpPr>
            <a:spLocks noGrp="1"/>
          </p:cNvSpPr>
          <p:nvPr>
            <p:ph type="title"/>
          </p:nvPr>
        </p:nvSpPr>
        <p:spPr>
          <a:xfrm>
            <a:off x="1416104" y="3176588"/>
            <a:ext cx="9359792" cy="504825"/>
          </a:xfrm>
        </p:spPr>
        <p:txBody>
          <a:bodyPr/>
          <a:lstStyle/>
          <a:p>
            <a:r>
              <a:rPr lang="sv-SE" dirty="0"/>
              <a:t>Varför ska man vara medlem i Akavia?</a:t>
            </a:r>
          </a:p>
        </p:txBody>
      </p:sp>
      <p:sp>
        <p:nvSpPr>
          <p:cNvPr id="12" name="Platshållare för text 11">
            <a:extLst>
              <a:ext uri="{FF2B5EF4-FFF2-40B4-BE49-F238E27FC236}">
                <a16:creationId xmlns:a16="http://schemas.microsoft.com/office/drawing/2014/main" id="{A5337BE0-A848-2114-8686-60E15B9A7615}"/>
              </a:ext>
            </a:extLst>
          </p:cNvPr>
          <p:cNvSpPr>
            <a:spLocks noGrp="1"/>
          </p:cNvSpPr>
          <p:nvPr>
            <p:ph type="body" sz="quarter" idx="23"/>
          </p:nvPr>
        </p:nvSpPr>
        <p:spPr/>
        <p:txBody>
          <a:bodyPr/>
          <a:lstStyle/>
          <a:p>
            <a:endParaRPr lang="sv-SE"/>
          </a:p>
        </p:txBody>
      </p:sp>
    </p:spTree>
    <p:extLst>
      <p:ext uri="{BB962C8B-B14F-4D97-AF65-F5344CB8AC3E}">
        <p14:creationId xmlns:p14="http://schemas.microsoft.com/office/powerpoint/2010/main" val="67797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F83CAA73-8B0D-8CD4-9C78-BD894865774A}"/>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p:pic>
      <p:sp>
        <p:nvSpPr>
          <p:cNvPr id="21" name="Platshållare för text 20">
            <a:extLst>
              <a:ext uri="{FF2B5EF4-FFF2-40B4-BE49-F238E27FC236}">
                <a16:creationId xmlns:a16="http://schemas.microsoft.com/office/drawing/2014/main" id="{FC6A3508-D36D-3B0C-B541-0047B24EE4F3}"/>
              </a:ext>
            </a:extLst>
          </p:cNvPr>
          <p:cNvSpPr>
            <a:spLocks noGrp="1"/>
          </p:cNvSpPr>
          <p:nvPr>
            <p:ph type="body" sz="quarter" idx="21"/>
          </p:nvPr>
        </p:nvSpPr>
        <p:spPr>
          <a:xfrm>
            <a:off x="338997" y="826524"/>
            <a:ext cx="7202626" cy="4450870"/>
          </a:xfrm>
          <a:solidFill>
            <a:schemeClr val="tx1">
              <a:alpha val="88000"/>
            </a:schemeClr>
          </a:solidFill>
        </p:spPr>
        <p:txBody>
          <a:bodyPr tIns="720000"/>
          <a:lstStyle/>
          <a:p>
            <a:pPr>
              <a:lnSpc>
                <a:spcPct val="100000"/>
              </a:lnSpc>
              <a:spcAft>
                <a:spcPts val="600"/>
              </a:spcAft>
            </a:pPr>
            <a:r>
              <a:rPr lang="sv-SE" dirty="0">
                <a:solidFill>
                  <a:schemeClr val="bg2"/>
                </a:solidFill>
              </a:rPr>
              <a:t>Varför ska vi vårda och värva medlemmar på arbetsplatsen?</a:t>
            </a:r>
          </a:p>
          <a:p>
            <a:pPr>
              <a:lnSpc>
                <a:spcPct val="100000"/>
              </a:lnSpc>
              <a:spcAft>
                <a:spcPts val="600"/>
              </a:spcAft>
            </a:pPr>
            <a:r>
              <a:rPr lang="sv-SE" dirty="0">
                <a:solidFill>
                  <a:schemeClr val="bg2"/>
                </a:solidFill>
              </a:rPr>
              <a:t>Hur ser organisationsgraden ut på arbetsplatsen?</a:t>
            </a:r>
          </a:p>
          <a:p>
            <a:pPr>
              <a:lnSpc>
                <a:spcPct val="100000"/>
              </a:lnSpc>
              <a:spcAft>
                <a:spcPts val="600"/>
              </a:spcAft>
            </a:pPr>
            <a:r>
              <a:rPr lang="sv-SE" dirty="0">
                <a:solidFill>
                  <a:schemeClr val="bg2"/>
                </a:solidFill>
              </a:rPr>
              <a:t>Vad händer om vi blir för få?</a:t>
            </a:r>
          </a:p>
          <a:p>
            <a:pPr marL="0" indent="0">
              <a:buNone/>
            </a:pPr>
            <a:endParaRPr lang="sv-SE" dirty="0">
              <a:solidFill>
                <a:schemeClr val="bg2"/>
              </a:solidFill>
            </a:endParaRPr>
          </a:p>
          <a:p>
            <a:endParaRPr lang="sv-SE" dirty="0">
              <a:solidFill>
                <a:schemeClr val="bg2"/>
              </a:solidFill>
            </a:endParaRPr>
          </a:p>
        </p:txBody>
      </p:sp>
      <p:sp>
        <p:nvSpPr>
          <p:cNvPr id="22" name="Platshållare för text 21">
            <a:extLst>
              <a:ext uri="{FF2B5EF4-FFF2-40B4-BE49-F238E27FC236}">
                <a16:creationId xmlns:a16="http://schemas.microsoft.com/office/drawing/2014/main" id="{EC35FCD9-B395-1AF8-DB13-2446AF9686B4}"/>
              </a:ext>
            </a:extLst>
          </p:cNvPr>
          <p:cNvSpPr>
            <a:spLocks noGrp="1"/>
          </p:cNvSpPr>
          <p:nvPr>
            <p:ph type="body" sz="quarter" idx="23"/>
          </p:nvPr>
        </p:nvSpPr>
        <p:spPr/>
        <p:txBody>
          <a:bodyPr/>
          <a:lstStyle/>
          <a:p>
            <a:endParaRPr lang="sv-SE"/>
          </a:p>
        </p:txBody>
      </p:sp>
    </p:spTree>
    <p:extLst>
      <p:ext uri="{BB962C8B-B14F-4D97-AF65-F5344CB8AC3E}">
        <p14:creationId xmlns:p14="http://schemas.microsoft.com/office/powerpoint/2010/main" val="3610901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470CD9-E00B-DB9D-C92C-50ED2AA94239}"/>
              </a:ext>
            </a:extLst>
          </p:cNvPr>
          <p:cNvSpPr>
            <a:spLocks noGrp="1"/>
          </p:cNvSpPr>
          <p:nvPr>
            <p:ph type="title"/>
          </p:nvPr>
        </p:nvSpPr>
        <p:spPr/>
        <p:txBody>
          <a:bodyPr/>
          <a:lstStyle/>
          <a:p>
            <a:r>
              <a:rPr lang="sv-SE" dirty="0"/>
              <a:t>Hur gör man?</a:t>
            </a:r>
          </a:p>
        </p:txBody>
      </p:sp>
      <p:sp>
        <p:nvSpPr>
          <p:cNvPr id="3" name="Platshållare för text 2">
            <a:extLst>
              <a:ext uri="{FF2B5EF4-FFF2-40B4-BE49-F238E27FC236}">
                <a16:creationId xmlns:a16="http://schemas.microsoft.com/office/drawing/2014/main" id="{F6352024-B8F2-B69F-EFB1-589C8298CA12}"/>
              </a:ext>
            </a:extLst>
          </p:cNvPr>
          <p:cNvSpPr>
            <a:spLocks noGrp="1"/>
          </p:cNvSpPr>
          <p:nvPr>
            <p:ph type="body" sz="quarter" idx="11"/>
          </p:nvPr>
        </p:nvSpPr>
        <p:spPr>
          <a:xfrm>
            <a:off x="365125" y="1198758"/>
            <a:ext cx="5730874" cy="5123665"/>
          </a:xfrm>
        </p:spPr>
        <p:txBody>
          <a:bodyPr/>
          <a:lstStyle/>
          <a:p>
            <a:r>
              <a:rPr lang="sv-SE" sz="2400" dirty="0"/>
              <a:t>Varför är du själv medlem i Akavia?</a:t>
            </a:r>
          </a:p>
          <a:p>
            <a:r>
              <a:rPr lang="sv-SE" sz="2400" dirty="0"/>
              <a:t>Hur identifierar vi kollegor som inte är medlemmar idag?</a:t>
            </a:r>
          </a:p>
          <a:p>
            <a:r>
              <a:rPr lang="sv-SE" sz="2400" dirty="0"/>
              <a:t>Vilka kontaktvägar ska jag välja?</a:t>
            </a:r>
          </a:p>
          <a:p>
            <a:r>
              <a:rPr lang="sv-SE" sz="2400" dirty="0"/>
              <a:t>Vad är din stil?</a:t>
            </a:r>
          </a:p>
          <a:p>
            <a:pPr marL="0" indent="0">
              <a:spcBef>
                <a:spcPts val="2400"/>
              </a:spcBef>
              <a:buNone/>
            </a:pPr>
            <a:r>
              <a:rPr lang="sv-SE" dirty="0"/>
              <a:t>Det personliga mötet </a:t>
            </a:r>
            <a:br>
              <a:rPr lang="sv-SE" dirty="0"/>
            </a:br>
            <a:r>
              <a:rPr lang="sv-SE" sz="2800" dirty="0">
                <a:solidFill>
                  <a:schemeClr val="tx2"/>
                </a:solidFill>
              </a:rPr>
              <a:t>Samtalets fyra delar</a:t>
            </a:r>
          </a:p>
          <a:p>
            <a:r>
              <a:rPr lang="sv-SE" sz="2400" dirty="0" err="1"/>
              <a:t>Kontaktfasen</a:t>
            </a:r>
            <a:endParaRPr lang="sv-SE" sz="2400" dirty="0"/>
          </a:p>
          <a:p>
            <a:r>
              <a:rPr lang="sv-SE" sz="2400" dirty="0"/>
              <a:t>Behovsfasen</a:t>
            </a:r>
          </a:p>
          <a:p>
            <a:r>
              <a:rPr lang="sv-SE" sz="2400" dirty="0"/>
              <a:t>Presentationsfasen</a:t>
            </a:r>
          </a:p>
          <a:p>
            <a:r>
              <a:rPr lang="sv-SE" sz="2400" dirty="0"/>
              <a:t>Avslut</a:t>
            </a:r>
          </a:p>
          <a:p>
            <a:pPr marL="457200" indent="-457200">
              <a:buFont typeface="+mj-lt"/>
              <a:buAutoNum type="arabicPeriod"/>
            </a:pPr>
            <a:endParaRPr lang="sv-SE" sz="2400" dirty="0"/>
          </a:p>
        </p:txBody>
      </p:sp>
      <p:pic>
        <p:nvPicPr>
          <p:cNvPr id="8" name="Platshållare för bild 7" descr="En bild som visar person, underkläder&#10;&#10;Automatiskt genererad beskrivning">
            <a:extLst>
              <a:ext uri="{FF2B5EF4-FFF2-40B4-BE49-F238E27FC236}">
                <a16:creationId xmlns:a16="http://schemas.microsoft.com/office/drawing/2014/main" id="{96247FE4-CB58-1B71-77B2-AC9F616EDE80}"/>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p:pic>
      <p:sp>
        <p:nvSpPr>
          <p:cNvPr id="10" name="Platshållare för text 9">
            <a:extLst>
              <a:ext uri="{FF2B5EF4-FFF2-40B4-BE49-F238E27FC236}">
                <a16:creationId xmlns:a16="http://schemas.microsoft.com/office/drawing/2014/main" id="{64FAC3A6-EBBD-D629-D910-33CD4F9FFD4E}"/>
              </a:ext>
            </a:extLst>
          </p:cNvPr>
          <p:cNvSpPr>
            <a:spLocks noGrp="1"/>
          </p:cNvSpPr>
          <p:nvPr>
            <p:ph type="body" sz="quarter" idx="17"/>
          </p:nvPr>
        </p:nvSpPr>
        <p:spPr/>
        <p:txBody>
          <a:bodyPr/>
          <a:lstStyle/>
          <a:p>
            <a:endParaRPr lang="sv-SE"/>
          </a:p>
        </p:txBody>
      </p:sp>
    </p:spTree>
    <p:extLst>
      <p:ext uri="{BB962C8B-B14F-4D97-AF65-F5344CB8AC3E}">
        <p14:creationId xmlns:p14="http://schemas.microsoft.com/office/powerpoint/2010/main" val="4074025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429DDD-91B3-ED36-DB75-DC490433A22C}"/>
              </a:ext>
            </a:extLst>
          </p:cNvPr>
          <p:cNvSpPr>
            <a:spLocks noGrp="1"/>
          </p:cNvSpPr>
          <p:nvPr>
            <p:ph type="title"/>
          </p:nvPr>
        </p:nvSpPr>
        <p:spPr/>
        <p:txBody>
          <a:bodyPr/>
          <a:lstStyle/>
          <a:p>
            <a:r>
              <a:rPr lang="sv-SE" dirty="0" err="1"/>
              <a:t>Kontaktfasen</a:t>
            </a:r>
            <a:endParaRPr lang="sv-SE" dirty="0"/>
          </a:p>
        </p:txBody>
      </p:sp>
      <p:sp>
        <p:nvSpPr>
          <p:cNvPr id="4" name="Platshållare för text 3">
            <a:extLst>
              <a:ext uri="{FF2B5EF4-FFF2-40B4-BE49-F238E27FC236}">
                <a16:creationId xmlns:a16="http://schemas.microsoft.com/office/drawing/2014/main" id="{E51B1117-514A-1A35-E677-5EAD24AE9D92}"/>
              </a:ext>
            </a:extLst>
          </p:cNvPr>
          <p:cNvSpPr>
            <a:spLocks noGrp="1"/>
          </p:cNvSpPr>
          <p:nvPr>
            <p:ph type="body" sz="quarter" idx="11"/>
          </p:nvPr>
        </p:nvSpPr>
        <p:spPr>
          <a:xfrm>
            <a:off x="6096000" y="1294040"/>
            <a:ext cx="5852160" cy="5350600"/>
          </a:xfrm>
        </p:spPr>
        <p:txBody>
          <a:bodyPr/>
          <a:lstStyle/>
          <a:p>
            <a:pPr marL="0" indent="0">
              <a:buNone/>
              <a:defRPr/>
            </a:pPr>
            <a:r>
              <a:rPr lang="sv-SE" sz="2800" dirty="0">
                <a:ea typeface="ＭＳ Ｐゴシック" charset="-128"/>
                <a:cs typeface="Arial" panose="020B0604020202020204" pitchFamily="34" charset="0"/>
              </a:rPr>
              <a:t>Innan du tar kontakt:</a:t>
            </a:r>
          </a:p>
          <a:p>
            <a:pPr>
              <a:defRPr/>
            </a:pPr>
            <a:r>
              <a:rPr lang="sv-SE" sz="2400" dirty="0">
                <a:ea typeface="ＭＳ Ｐゴシック" charset="-128"/>
                <a:cs typeface="Arial" panose="020B0604020202020204" pitchFamily="34" charset="0"/>
              </a:rPr>
              <a:t>Vem är det du kommer att träffa? </a:t>
            </a:r>
          </a:p>
          <a:p>
            <a:pPr>
              <a:defRPr/>
            </a:pPr>
            <a:r>
              <a:rPr lang="sv-SE" sz="2400" dirty="0">
                <a:ea typeface="ＭＳ Ｐゴシック" charset="-128"/>
                <a:cs typeface="Arial" panose="020B0604020202020204" pitchFamily="34" charset="0"/>
              </a:rPr>
              <a:t>Känner de till Akavia?</a:t>
            </a:r>
          </a:p>
          <a:p>
            <a:pPr>
              <a:defRPr/>
            </a:pPr>
            <a:r>
              <a:rPr lang="sv-SE" sz="2400" dirty="0">
                <a:ea typeface="ＭＳ Ｐゴシック" charset="-128"/>
                <a:cs typeface="Arial" panose="020B0604020202020204" pitchFamily="34" charset="0"/>
              </a:rPr>
              <a:t>Var vill du helst träffa dem, vad passar dig bäst?</a:t>
            </a:r>
          </a:p>
          <a:p>
            <a:pPr marL="0" indent="0">
              <a:spcBef>
                <a:spcPts val="2400"/>
              </a:spcBef>
              <a:buNone/>
              <a:defRPr/>
            </a:pPr>
            <a:r>
              <a:rPr lang="sv-SE" sz="2800" dirty="0">
                <a:ea typeface="ＭＳ Ｐゴシック" charset="-128"/>
                <a:cs typeface="Arial" panose="020B0604020202020204" pitchFamily="34" charset="0"/>
              </a:rPr>
              <a:t>Vid kontakt</a:t>
            </a:r>
          </a:p>
          <a:p>
            <a:pPr marL="0" indent="0">
              <a:spcBef>
                <a:spcPts val="600"/>
              </a:spcBef>
              <a:buNone/>
              <a:defRPr/>
            </a:pPr>
            <a:r>
              <a:rPr lang="sv-SE" sz="2400" dirty="0">
                <a:ea typeface="ＭＳ Ｐゴシック" charset="-128"/>
                <a:cs typeface="Arial" panose="020B0604020202020204" pitchFamily="34" charset="0"/>
              </a:rPr>
              <a:t>Koppla samtalet till din roll. Inled med personliga frågor, exempelvis:</a:t>
            </a:r>
          </a:p>
          <a:p>
            <a:pPr marL="360900" indent="-342900">
              <a:defRPr/>
            </a:pPr>
            <a:r>
              <a:rPr lang="sv-SE" sz="2400" dirty="0">
                <a:ea typeface="ＭＳ Ｐゴシック" charset="-128"/>
                <a:cs typeface="Arial" panose="020B0604020202020204" pitchFamily="34" charset="0"/>
              </a:rPr>
              <a:t>Hur har din första tid hos oss varit?</a:t>
            </a:r>
            <a:endParaRPr lang="sv-SE" sz="2400" dirty="0"/>
          </a:p>
          <a:p>
            <a:pPr marL="360900" indent="-342900">
              <a:defRPr/>
            </a:pPr>
            <a:r>
              <a:rPr lang="sv-SE" sz="2400" dirty="0">
                <a:ea typeface="ＭＳ Ｐゴシック" charset="-128"/>
                <a:cs typeface="Arial" panose="020B0604020202020204" pitchFamily="34" charset="0"/>
              </a:rPr>
              <a:t>Vad har du för utbildning? </a:t>
            </a:r>
          </a:p>
          <a:p>
            <a:pPr marL="361800" indent="-342900">
              <a:defRPr/>
            </a:pPr>
            <a:r>
              <a:rPr lang="sv-SE" sz="2400" dirty="0">
                <a:ea typeface="ＭＳ Ｐゴシック" charset="-128"/>
                <a:cs typeface="Arial" panose="020B0604020202020204" pitchFamily="34" charset="0"/>
              </a:rPr>
              <a:t>Vad har du gjort tidigare? </a:t>
            </a:r>
          </a:p>
        </p:txBody>
      </p:sp>
      <p:pic>
        <p:nvPicPr>
          <p:cNvPr id="13" name="Platshållare för bild 12" descr="En bild som visar person, person, inomhus, bord&#10;&#10;Automatiskt genererad beskrivning">
            <a:extLst>
              <a:ext uri="{FF2B5EF4-FFF2-40B4-BE49-F238E27FC236}">
                <a16:creationId xmlns:a16="http://schemas.microsoft.com/office/drawing/2014/main" id="{64D16CAC-1210-4D77-9F50-002BFDEEAF98}"/>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a:xfrm>
            <a:off x="0" y="1"/>
            <a:ext cx="5400000" cy="6853886"/>
          </a:xfrm>
        </p:spPr>
      </p:pic>
    </p:spTree>
    <p:extLst>
      <p:ext uri="{BB962C8B-B14F-4D97-AF65-F5344CB8AC3E}">
        <p14:creationId xmlns:p14="http://schemas.microsoft.com/office/powerpoint/2010/main" val="3680052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FBF82D-F966-E525-C29A-24F38881FDA0}"/>
              </a:ext>
            </a:extLst>
          </p:cNvPr>
          <p:cNvSpPr>
            <a:spLocks noGrp="1"/>
          </p:cNvSpPr>
          <p:nvPr>
            <p:ph type="title"/>
          </p:nvPr>
        </p:nvSpPr>
        <p:spPr/>
        <p:txBody>
          <a:bodyPr/>
          <a:lstStyle/>
          <a:p>
            <a:r>
              <a:rPr lang="sv-SE" dirty="0"/>
              <a:t>Behovsfasen</a:t>
            </a:r>
          </a:p>
        </p:txBody>
      </p:sp>
      <p:sp>
        <p:nvSpPr>
          <p:cNvPr id="3" name="Platshållare för text 2">
            <a:extLst>
              <a:ext uri="{FF2B5EF4-FFF2-40B4-BE49-F238E27FC236}">
                <a16:creationId xmlns:a16="http://schemas.microsoft.com/office/drawing/2014/main" id="{50C2094E-ECAC-F3E7-F270-25B746EFB2BC}"/>
              </a:ext>
            </a:extLst>
          </p:cNvPr>
          <p:cNvSpPr>
            <a:spLocks noGrp="1"/>
          </p:cNvSpPr>
          <p:nvPr>
            <p:ph type="body" sz="quarter" idx="12"/>
          </p:nvPr>
        </p:nvSpPr>
        <p:spPr/>
        <p:txBody>
          <a:bodyPr/>
          <a:lstStyle/>
          <a:p>
            <a:r>
              <a:rPr lang="sv-SE" dirty="0"/>
              <a:t>Vad har kollegan för behov?</a:t>
            </a:r>
          </a:p>
        </p:txBody>
      </p:sp>
      <p:sp>
        <p:nvSpPr>
          <p:cNvPr id="4" name="Platshållare för text 3">
            <a:extLst>
              <a:ext uri="{FF2B5EF4-FFF2-40B4-BE49-F238E27FC236}">
                <a16:creationId xmlns:a16="http://schemas.microsoft.com/office/drawing/2014/main" id="{94730B41-8368-509E-0345-1CB84C534C41}"/>
              </a:ext>
            </a:extLst>
          </p:cNvPr>
          <p:cNvSpPr>
            <a:spLocks noGrp="1"/>
          </p:cNvSpPr>
          <p:nvPr>
            <p:ph type="body" sz="quarter" idx="11"/>
          </p:nvPr>
        </p:nvSpPr>
        <p:spPr>
          <a:xfrm>
            <a:off x="365125" y="1657349"/>
            <a:ext cx="6070599" cy="4793449"/>
          </a:xfrm>
        </p:spPr>
        <p:txBody>
          <a:bodyPr/>
          <a:lstStyle/>
          <a:p>
            <a:pPr marL="0" indent="0">
              <a:spcAft>
                <a:spcPts val="0"/>
              </a:spcAft>
              <a:buNone/>
              <a:defRPr/>
            </a:pPr>
            <a:r>
              <a:rPr lang="sv-SE" sz="2400" b="1" dirty="0">
                <a:ea typeface="ＭＳ Ｐゴシック" charset="-128"/>
                <a:cs typeface="Arial" panose="020B0604020202020204" pitchFamily="34" charset="0"/>
              </a:rPr>
              <a:t>Använd dig av öppna frågor:</a:t>
            </a:r>
            <a:br>
              <a:rPr lang="sv-SE" sz="2400" b="1" dirty="0">
                <a:ea typeface="ＭＳ Ｐゴシック" charset="-128"/>
                <a:cs typeface="Arial" panose="020B0604020202020204" pitchFamily="34" charset="0"/>
              </a:rPr>
            </a:br>
            <a:r>
              <a:rPr lang="sv-SE" sz="2400" dirty="0">
                <a:ea typeface="ＭＳ Ｐゴシック" charset="-128"/>
                <a:cs typeface="Arial" panose="020B0604020202020204" pitchFamily="34" charset="0"/>
              </a:rPr>
              <a:t>(Vad, när, var, hur, vem)</a:t>
            </a:r>
            <a:endParaRPr lang="sv-SE" sz="2400" b="1" dirty="0">
              <a:ea typeface="ＭＳ Ｐゴシック" charset="-128"/>
              <a:cs typeface="Arial" panose="020B0604020202020204" pitchFamily="34" charset="0"/>
            </a:endParaRPr>
          </a:p>
          <a:p>
            <a:pPr>
              <a:spcAft>
                <a:spcPts val="600"/>
              </a:spcAft>
              <a:defRPr/>
            </a:pPr>
            <a:r>
              <a:rPr lang="sv-SE" sz="2400" dirty="0">
                <a:ea typeface="ＭＳ Ｐゴシック" charset="-128"/>
                <a:cs typeface="Arial" panose="020B0604020202020204" pitchFamily="34" charset="0"/>
              </a:rPr>
              <a:t>Vilka frågor är viktiga för dig på en arbetsplats?</a:t>
            </a:r>
          </a:p>
          <a:p>
            <a:pPr>
              <a:spcAft>
                <a:spcPts val="600"/>
              </a:spcAft>
              <a:defRPr/>
            </a:pPr>
            <a:r>
              <a:rPr lang="sv-SE" sz="2400" dirty="0">
                <a:ea typeface="ＭＳ Ｐゴシック" charset="-128"/>
                <a:cs typeface="Arial" panose="020B0604020202020204" pitchFamily="34" charset="0"/>
              </a:rPr>
              <a:t>Finns det något som behöver förbättras?</a:t>
            </a:r>
          </a:p>
          <a:p>
            <a:pPr marL="0" indent="0">
              <a:spcAft>
                <a:spcPts val="600"/>
              </a:spcAft>
              <a:buNone/>
              <a:defRPr/>
            </a:pPr>
            <a:r>
              <a:rPr lang="sv-SE" sz="2400" dirty="0">
                <a:ea typeface="ＭＳ Ｐゴシック" charset="-128"/>
                <a:cs typeface="Arial" panose="020B0604020202020204" pitchFamily="34" charset="0"/>
              </a:rPr>
              <a:t>Samla information om personens utbildning, intressen, drivkrafter och behov. </a:t>
            </a:r>
            <a:br>
              <a:rPr lang="sv-SE" sz="2400" dirty="0">
                <a:ea typeface="ＭＳ Ｐゴシック" charset="-128"/>
                <a:cs typeface="Arial" panose="020B0604020202020204" pitchFamily="34" charset="0"/>
              </a:rPr>
            </a:br>
            <a:br>
              <a:rPr lang="sv-SE" sz="2400" dirty="0">
                <a:ea typeface="ＭＳ Ｐゴシック" charset="-128"/>
                <a:cs typeface="Arial" panose="020B0604020202020204" pitchFamily="34" charset="0"/>
              </a:rPr>
            </a:br>
            <a:r>
              <a:rPr lang="sv-SE" sz="2400" dirty="0">
                <a:ea typeface="ＭＳ Ｐゴシック" charset="-128"/>
                <a:cs typeface="Arial" panose="020B0604020202020204" pitchFamily="34" charset="0"/>
              </a:rPr>
              <a:t>När du har denna bild klar är det lättare att veta vilka argument för ett fackligt medlemskap du ska använda.</a:t>
            </a:r>
          </a:p>
          <a:p>
            <a:pPr marL="0" indent="0">
              <a:spcAft>
                <a:spcPts val="600"/>
              </a:spcAft>
              <a:buNone/>
              <a:defRPr/>
            </a:pPr>
            <a:r>
              <a:rPr lang="sv-SE" sz="2400" b="1" dirty="0">
                <a:ea typeface="ＭＳ Ｐゴシック" charset="-128"/>
                <a:cs typeface="Arial" panose="020B0604020202020204" pitchFamily="34" charset="0"/>
              </a:rPr>
              <a:t>Ta inte över samtalet!</a:t>
            </a:r>
          </a:p>
          <a:p>
            <a:pPr marL="0" indent="0">
              <a:buNone/>
            </a:pPr>
            <a:endParaRPr lang="sv-SE" sz="2400" dirty="0"/>
          </a:p>
        </p:txBody>
      </p:sp>
      <p:sp>
        <p:nvSpPr>
          <p:cNvPr id="6" name="Platshållare för text 5">
            <a:extLst>
              <a:ext uri="{FF2B5EF4-FFF2-40B4-BE49-F238E27FC236}">
                <a16:creationId xmlns:a16="http://schemas.microsoft.com/office/drawing/2014/main" id="{5FE5C6ED-30A3-2EC1-3C96-0722074DF381}"/>
              </a:ext>
            </a:extLst>
          </p:cNvPr>
          <p:cNvSpPr>
            <a:spLocks noGrp="1"/>
          </p:cNvSpPr>
          <p:nvPr>
            <p:ph type="body" sz="quarter" idx="17"/>
          </p:nvPr>
        </p:nvSpPr>
        <p:spPr/>
        <p:txBody>
          <a:bodyPr/>
          <a:lstStyle/>
          <a:p>
            <a:endParaRPr lang="sv-SE"/>
          </a:p>
        </p:txBody>
      </p:sp>
      <p:pic>
        <p:nvPicPr>
          <p:cNvPr id="9" name="Platshållare för bild 6" descr="En bild som visar person, kostym, klädd&#10;&#10;Automatiskt genererad beskrivning">
            <a:extLst>
              <a:ext uri="{FF2B5EF4-FFF2-40B4-BE49-F238E27FC236}">
                <a16:creationId xmlns:a16="http://schemas.microsoft.com/office/drawing/2014/main" id="{2201A602-D7B7-6F84-F3FA-7952F07B301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6791325" y="0"/>
            <a:ext cx="5400675" cy="6858000"/>
          </a:xfrm>
        </p:spPr>
      </p:pic>
    </p:spTree>
    <p:extLst>
      <p:ext uri="{BB962C8B-B14F-4D97-AF65-F5344CB8AC3E}">
        <p14:creationId xmlns:p14="http://schemas.microsoft.com/office/powerpoint/2010/main" val="2098461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CB33C01-1AA1-0BAE-EC8F-8CB538B83F48}"/>
              </a:ext>
            </a:extLst>
          </p:cNvPr>
          <p:cNvSpPr>
            <a:spLocks noGrp="1"/>
          </p:cNvSpPr>
          <p:nvPr>
            <p:ph type="title"/>
          </p:nvPr>
        </p:nvSpPr>
        <p:spPr/>
        <p:txBody>
          <a:bodyPr/>
          <a:lstStyle/>
          <a:p>
            <a:r>
              <a:rPr lang="sv-SE" dirty="0"/>
              <a:t>Presentationsfasen</a:t>
            </a:r>
          </a:p>
        </p:txBody>
      </p:sp>
      <p:sp>
        <p:nvSpPr>
          <p:cNvPr id="4" name="Platshållare för text 3">
            <a:extLst>
              <a:ext uri="{FF2B5EF4-FFF2-40B4-BE49-F238E27FC236}">
                <a16:creationId xmlns:a16="http://schemas.microsoft.com/office/drawing/2014/main" id="{62053D2F-C265-FF8C-422E-B94B018FDADA}"/>
              </a:ext>
            </a:extLst>
          </p:cNvPr>
          <p:cNvSpPr>
            <a:spLocks noGrp="1"/>
          </p:cNvSpPr>
          <p:nvPr>
            <p:ph type="body" sz="quarter" idx="11"/>
          </p:nvPr>
        </p:nvSpPr>
        <p:spPr>
          <a:xfrm>
            <a:off x="6096001" y="1276349"/>
            <a:ext cx="5730874" cy="3543300"/>
          </a:xfrm>
        </p:spPr>
        <p:txBody>
          <a:bodyPr/>
          <a:lstStyle/>
          <a:p>
            <a:pPr>
              <a:defRPr/>
            </a:pPr>
            <a:r>
              <a:rPr lang="sv-SE" sz="2400" dirty="0">
                <a:ea typeface="ＭＳ Ｐゴシック" charset="-128"/>
                <a:cs typeface="Arial" panose="020B0604020202020204" pitchFamily="34" charset="0"/>
              </a:rPr>
              <a:t>Presentera den lokala föreningen.</a:t>
            </a:r>
          </a:p>
          <a:p>
            <a:pPr>
              <a:defRPr/>
            </a:pPr>
            <a:r>
              <a:rPr lang="sv-SE" sz="2400" dirty="0">
                <a:ea typeface="ＭＳ Ｐゴシック" charset="-128"/>
                <a:cs typeface="Arial" panose="020B0604020202020204" pitchFamily="34" charset="0"/>
              </a:rPr>
              <a:t>Utgå från kollegans behov.</a:t>
            </a:r>
          </a:p>
          <a:p>
            <a:pPr>
              <a:defRPr/>
            </a:pPr>
            <a:r>
              <a:rPr lang="sv-SE" sz="2400" dirty="0">
                <a:ea typeface="ＭＳ Ｐゴシック" charset="-128"/>
                <a:cs typeface="Arial" panose="020B0604020202020204" pitchFamily="34" charset="0"/>
              </a:rPr>
              <a:t>Vilka frågor arbetar ni med lokalt som tillgodoser kollegans behov?</a:t>
            </a:r>
          </a:p>
          <a:p>
            <a:pPr>
              <a:defRPr/>
            </a:pPr>
            <a:r>
              <a:rPr lang="sv-SE" sz="2400" dirty="0">
                <a:ea typeface="ＭＳ Ｐゴシック" charset="-128"/>
                <a:cs typeface="Arial" panose="020B0604020202020204" pitchFamily="34" charset="0"/>
              </a:rPr>
              <a:t>Anpassa argumenten (max tre). </a:t>
            </a:r>
          </a:p>
          <a:p>
            <a:pPr>
              <a:defRPr/>
            </a:pPr>
            <a:r>
              <a:rPr lang="sv-SE" sz="2400" dirty="0">
                <a:ea typeface="ＭＳ Ｐゴシック" charset="-128"/>
                <a:cs typeface="Arial" panose="020B0604020202020204" pitchFamily="34" charset="0"/>
              </a:rPr>
              <a:t>Var rak och tydlig. </a:t>
            </a:r>
          </a:p>
          <a:p>
            <a:pPr>
              <a:defRPr/>
            </a:pPr>
            <a:r>
              <a:rPr lang="sv-SE" sz="2400" dirty="0">
                <a:ea typeface="ＭＳ Ｐゴシック" charset="-128"/>
                <a:cs typeface="Arial" panose="020B0604020202020204" pitchFamily="34" charset="0"/>
              </a:rPr>
              <a:t>Lova inte mer än vad du (Akavia) kan hålla.</a:t>
            </a:r>
          </a:p>
          <a:p>
            <a:endParaRPr lang="sv-SE" sz="2400" dirty="0"/>
          </a:p>
        </p:txBody>
      </p:sp>
      <p:pic>
        <p:nvPicPr>
          <p:cNvPr id="7" name="Platshållare för bild 6" descr="En bild som visar person, person, glasögon, tittar&#10;&#10;Automatiskt genererad beskrivning">
            <a:extLst>
              <a:ext uri="{FF2B5EF4-FFF2-40B4-BE49-F238E27FC236}">
                <a16:creationId xmlns:a16="http://schemas.microsoft.com/office/drawing/2014/main" id="{64CB9598-9C1C-9411-B25F-AB4977A88940}"/>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a:xfrm>
            <a:off x="0" y="-1"/>
            <a:ext cx="5400000" cy="6858000"/>
          </a:xfrm>
        </p:spPr>
      </p:pic>
    </p:spTree>
    <p:extLst>
      <p:ext uri="{BB962C8B-B14F-4D97-AF65-F5344CB8AC3E}">
        <p14:creationId xmlns:p14="http://schemas.microsoft.com/office/powerpoint/2010/main" val="2601825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051812-3C41-D91D-20FE-ECE4A9D3DF1D}"/>
              </a:ext>
            </a:extLst>
          </p:cNvPr>
          <p:cNvSpPr>
            <a:spLocks noGrp="1"/>
          </p:cNvSpPr>
          <p:nvPr>
            <p:ph type="title"/>
          </p:nvPr>
        </p:nvSpPr>
        <p:spPr/>
        <p:txBody>
          <a:bodyPr/>
          <a:lstStyle/>
          <a:p>
            <a:r>
              <a:rPr lang="sv-SE" dirty="0"/>
              <a:t>Avslut</a:t>
            </a:r>
          </a:p>
        </p:txBody>
      </p:sp>
      <p:sp>
        <p:nvSpPr>
          <p:cNvPr id="3" name="Platshållare för text 2">
            <a:extLst>
              <a:ext uri="{FF2B5EF4-FFF2-40B4-BE49-F238E27FC236}">
                <a16:creationId xmlns:a16="http://schemas.microsoft.com/office/drawing/2014/main" id="{656145DE-684F-C36E-DD01-1D7BB47A5E78}"/>
              </a:ext>
            </a:extLst>
          </p:cNvPr>
          <p:cNvSpPr>
            <a:spLocks noGrp="1"/>
          </p:cNvSpPr>
          <p:nvPr>
            <p:ph type="body" sz="quarter" idx="12"/>
          </p:nvPr>
        </p:nvSpPr>
        <p:spPr/>
        <p:txBody>
          <a:bodyPr/>
          <a:lstStyle/>
          <a:p>
            <a:r>
              <a:rPr lang="sv-SE" sz="2800" dirty="0">
                <a:ea typeface="ＭＳ Ｐゴシック" charset="-128"/>
                <a:cs typeface="Arial" panose="020B0604020202020204" pitchFamily="34" charset="0"/>
              </a:rPr>
              <a:t>Viktigt att få till ett bra avslut</a:t>
            </a:r>
          </a:p>
          <a:p>
            <a:endParaRPr lang="sv-SE" dirty="0"/>
          </a:p>
        </p:txBody>
      </p:sp>
      <p:sp>
        <p:nvSpPr>
          <p:cNvPr id="4" name="Platshållare för text 3">
            <a:extLst>
              <a:ext uri="{FF2B5EF4-FFF2-40B4-BE49-F238E27FC236}">
                <a16:creationId xmlns:a16="http://schemas.microsoft.com/office/drawing/2014/main" id="{3DCD3482-F493-B744-DE91-E970A68263DA}"/>
              </a:ext>
            </a:extLst>
          </p:cNvPr>
          <p:cNvSpPr>
            <a:spLocks noGrp="1"/>
          </p:cNvSpPr>
          <p:nvPr>
            <p:ph type="body" sz="quarter" idx="11"/>
          </p:nvPr>
        </p:nvSpPr>
        <p:spPr>
          <a:xfrm>
            <a:off x="365125" y="1651786"/>
            <a:ext cx="5730874" cy="5003139"/>
          </a:xfrm>
        </p:spPr>
        <p:txBody>
          <a:bodyPr/>
          <a:lstStyle/>
          <a:p>
            <a:pPr marL="0" indent="0">
              <a:spcAft>
                <a:spcPts val="600"/>
              </a:spcAft>
              <a:buNone/>
              <a:defRPr/>
            </a:pPr>
            <a:r>
              <a:rPr lang="sv-SE" sz="2800" dirty="0">
                <a:ea typeface="ＭＳ Ｐゴシック" charset="-128"/>
                <a:cs typeface="Arial" panose="020B0604020202020204" pitchFamily="34" charset="0"/>
              </a:rPr>
              <a:t>Fråga!</a:t>
            </a:r>
          </a:p>
          <a:p>
            <a:pPr>
              <a:spcAft>
                <a:spcPts val="600"/>
              </a:spcAft>
              <a:defRPr/>
            </a:pPr>
            <a:r>
              <a:rPr lang="sv-SE" sz="2400" dirty="0">
                <a:ea typeface="ＭＳ Ｐゴシック" charset="-128"/>
                <a:cs typeface="Arial" panose="020B0604020202020204" pitchFamily="34" charset="0"/>
              </a:rPr>
              <a:t>Vill du bli medlem i Akavia/ ett Sacoförbund? Vi vill väldigt gärna ha dig som medlem.</a:t>
            </a:r>
          </a:p>
          <a:p>
            <a:pPr>
              <a:spcAft>
                <a:spcPts val="600"/>
              </a:spcAft>
              <a:defRPr/>
            </a:pPr>
            <a:r>
              <a:rPr lang="sv-SE" sz="2400" dirty="0">
                <a:ea typeface="ＭＳ Ｐゴシック" charset="-128"/>
                <a:cs typeface="Arial" panose="020B0604020202020204" pitchFamily="34" charset="0"/>
              </a:rPr>
              <a:t>Ett ”nej” är också ett avslut. </a:t>
            </a:r>
          </a:p>
          <a:p>
            <a:pPr>
              <a:spcAft>
                <a:spcPts val="600"/>
              </a:spcAft>
              <a:defRPr/>
            </a:pPr>
            <a:r>
              <a:rPr lang="sv-SE" sz="2400" dirty="0">
                <a:ea typeface="ＭＳ Ｐゴシック" charset="-128"/>
                <a:cs typeface="Arial" panose="020B0604020202020204" pitchFamily="34" charset="0"/>
              </a:rPr>
              <a:t>Hjälp medarbetaren att ansöka om medlemskap.</a:t>
            </a:r>
          </a:p>
          <a:p>
            <a:pPr marL="0" indent="0">
              <a:spcBef>
                <a:spcPts val="2400"/>
              </a:spcBef>
              <a:spcAft>
                <a:spcPts val="600"/>
              </a:spcAft>
              <a:buNone/>
              <a:defRPr/>
            </a:pPr>
            <a:r>
              <a:rPr lang="sv-SE" sz="2800" dirty="0">
                <a:ea typeface="ＭＳ Ｐゴシック" charset="-128"/>
                <a:cs typeface="Arial" panose="020B0604020202020204" pitchFamily="34" charset="0"/>
              </a:rPr>
              <a:t>Hur ska man hantera invändningar?</a:t>
            </a:r>
          </a:p>
          <a:p>
            <a:pPr marL="0" indent="0">
              <a:spcAft>
                <a:spcPts val="600"/>
              </a:spcAft>
              <a:buNone/>
              <a:defRPr/>
            </a:pPr>
            <a:r>
              <a:rPr lang="sv-SE" sz="2400" dirty="0">
                <a:ea typeface="ＭＳ Ｐゴシック" charset="-128"/>
                <a:cs typeface="Arial" panose="020B0604020202020204" pitchFamily="34" charset="0"/>
              </a:rPr>
              <a:t>Var förberedd, visa förståelse, förklara, eventuellt  gör om behovsanalysen igen.</a:t>
            </a:r>
          </a:p>
          <a:p>
            <a:pPr marL="361800" indent="-342900">
              <a:defRPr/>
            </a:pPr>
            <a:endParaRPr lang="sv-SE" sz="2400" dirty="0">
              <a:ea typeface="ＭＳ Ｐゴシック" charset="-128"/>
              <a:cs typeface="Arial" panose="020B0604020202020204" pitchFamily="34" charset="0"/>
            </a:endParaRPr>
          </a:p>
          <a:p>
            <a:endParaRPr lang="sv-SE" sz="2400" dirty="0"/>
          </a:p>
        </p:txBody>
      </p:sp>
      <p:pic>
        <p:nvPicPr>
          <p:cNvPr id="8" name="Platshållare för bild 7">
            <a:extLst>
              <a:ext uri="{FF2B5EF4-FFF2-40B4-BE49-F238E27FC236}">
                <a16:creationId xmlns:a16="http://schemas.microsoft.com/office/drawing/2014/main" id="{DA53B20A-2973-D310-9684-361E8E1D8C2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6792000" y="0"/>
            <a:ext cx="5400000" cy="6858000"/>
          </a:xfrm>
        </p:spPr>
      </p:pic>
      <p:sp>
        <p:nvSpPr>
          <p:cNvPr id="6" name="Platshållare för text 5">
            <a:extLst>
              <a:ext uri="{FF2B5EF4-FFF2-40B4-BE49-F238E27FC236}">
                <a16:creationId xmlns:a16="http://schemas.microsoft.com/office/drawing/2014/main" id="{15363B06-D1B8-AE17-CA67-6BCBCFAE965B}"/>
              </a:ext>
            </a:extLst>
          </p:cNvPr>
          <p:cNvSpPr>
            <a:spLocks noGrp="1"/>
          </p:cNvSpPr>
          <p:nvPr>
            <p:ph type="body" sz="quarter" idx="17"/>
          </p:nvPr>
        </p:nvSpPr>
        <p:spPr/>
        <p:txBody>
          <a:bodyPr/>
          <a:lstStyle/>
          <a:p>
            <a:endParaRPr lang="sv-SE"/>
          </a:p>
        </p:txBody>
      </p:sp>
    </p:spTree>
    <p:extLst>
      <p:ext uri="{BB962C8B-B14F-4D97-AF65-F5344CB8AC3E}">
        <p14:creationId xmlns:p14="http://schemas.microsoft.com/office/powerpoint/2010/main" val="983724496"/>
      </p:ext>
    </p:extLst>
  </p:cSld>
  <p:clrMapOvr>
    <a:masterClrMapping/>
  </p:clrMapOvr>
</p:sld>
</file>

<file path=ppt/theme/theme1.xml><?xml version="1.0" encoding="utf-8"?>
<a:theme xmlns:a="http://schemas.openxmlformats.org/drawingml/2006/main" name="Akavia">
  <a:themeElements>
    <a:clrScheme name="Akavia_colors_PPT">
      <a:dk1>
        <a:sysClr val="windowText" lastClr="000000"/>
      </a:dk1>
      <a:lt1>
        <a:sysClr val="window" lastClr="FFFFFF"/>
      </a:lt1>
      <a:dk2>
        <a:srgbClr val="9B9B9B"/>
      </a:dk2>
      <a:lt2>
        <a:srgbClr val="F8F8F8"/>
      </a:lt2>
      <a:accent1>
        <a:srgbClr val="FF7D1F"/>
      </a:accent1>
      <a:accent2>
        <a:srgbClr val="FFC224"/>
      </a:accent2>
      <a:accent3>
        <a:srgbClr val="0F21C2"/>
      </a:accent3>
      <a:accent4>
        <a:srgbClr val="00B8FF"/>
      </a:accent4>
      <a:accent5>
        <a:srgbClr val="000000"/>
      </a:accent5>
      <a:accent6>
        <a:srgbClr val="9B9B9B"/>
      </a:accent6>
      <a:hlink>
        <a:srgbClr val="0F21C2"/>
      </a:hlink>
      <a:folHlink>
        <a:srgbClr val="6F76C5"/>
      </a:folHlink>
    </a:clrScheme>
    <a:fontScheme name="Akavia_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kavia.potx" id="{D381DD8B-A779-4DB3-99FA-88A4903774F5}" vid="{958E94B3-D22F-4177-A613-FE0D6A2E50BC}"/>
    </a:ext>
  </a:extLst>
</a:theme>
</file>

<file path=ppt/theme/theme2.xml><?xml version="1.0" encoding="utf-8"?>
<a:theme xmlns:a="http://schemas.openxmlformats.org/drawingml/2006/main" name="Office-tema">
  <a:themeElements>
    <a:clrScheme name="Akavia_colors_PPT">
      <a:dk1>
        <a:sysClr val="windowText" lastClr="000000"/>
      </a:dk1>
      <a:lt1>
        <a:sysClr val="window" lastClr="FFFFFF"/>
      </a:lt1>
      <a:dk2>
        <a:srgbClr val="9B9B9B"/>
      </a:dk2>
      <a:lt2>
        <a:srgbClr val="F8F8F8"/>
      </a:lt2>
      <a:accent1>
        <a:srgbClr val="FF7D1F"/>
      </a:accent1>
      <a:accent2>
        <a:srgbClr val="FFC224"/>
      </a:accent2>
      <a:accent3>
        <a:srgbClr val="0F21C2"/>
      </a:accent3>
      <a:accent4>
        <a:srgbClr val="00B8FF"/>
      </a:accent4>
      <a:accent5>
        <a:srgbClr val="169C78"/>
      </a:accent5>
      <a:accent6>
        <a:srgbClr val="6F76C5"/>
      </a:accent6>
      <a:hlink>
        <a:srgbClr val="0F21C2"/>
      </a:hlink>
      <a:folHlink>
        <a:srgbClr val="6F76C5"/>
      </a:folHlink>
    </a:clrScheme>
    <a:fontScheme name="Akavia_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Akavia_colors_PPT">
      <a:dk1>
        <a:sysClr val="windowText" lastClr="000000"/>
      </a:dk1>
      <a:lt1>
        <a:sysClr val="window" lastClr="FFFFFF"/>
      </a:lt1>
      <a:dk2>
        <a:srgbClr val="9B9B9B"/>
      </a:dk2>
      <a:lt2>
        <a:srgbClr val="F8F8F8"/>
      </a:lt2>
      <a:accent1>
        <a:srgbClr val="FF7D1F"/>
      </a:accent1>
      <a:accent2>
        <a:srgbClr val="FFC224"/>
      </a:accent2>
      <a:accent3>
        <a:srgbClr val="0F21C2"/>
      </a:accent3>
      <a:accent4>
        <a:srgbClr val="00B8FF"/>
      </a:accent4>
      <a:accent5>
        <a:srgbClr val="169C78"/>
      </a:accent5>
      <a:accent6>
        <a:srgbClr val="6F76C5"/>
      </a:accent6>
      <a:hlink>
        <a:srgbClr val="0F21C2"/>
      </a:hlink>
      <a:folHlink>
        <a:srgbClr val="6F76C5"/>
      </a:folHlink>
    </a:clrScheme>
    <a:fontScheme name="Akavia_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261B5BABC2062046A3A6C7BA83E1064C" ma:contentTypeVersion="10" ma:contentTypeDescription="Skapa ett nytt dokument." ma:contentTypeScope="" ma:versionID="558cb83ec7cdb221a774d0b7d86f73e5">
  <xsd:schema xmlns:xsd="http://www.w3.org/2001/XMLSchema" xmlns:xs="http://www.w3.org/2001/XMLSchema" xmlns:p="http://schemas.microsoft.com/office/2006/metadata/properties" xmlns:ns3="17798c2e-8ec6-411a-92bf-42cada8c5360" targetNamespace="http://schemas.microsoft.com/office/2006/metadata/properties" ma:root="true" ma:fieldsID="0ebfa375b3427caae85372d13753e19e" ns3:_="">
    <xsd:import namespace="17798c2e-8ec6-411a-92bf-42cada8c536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Locatio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798c2e-8ec6-411a-92bf-42cada8c53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ABDA6A-1F6C-4B42-8544-08E5AE6AC91F}">
  <ds:schemaRefs>
    <ds:schemaRef ds:uri="http://purl.org/dc/dcmitype/"/>
    <ds:schemaRef ds:uri="17798c2e-8ec6-411a-92bf-42cada8c5360"/>
    <ds:schemaRef ds:uri="http://schemas.openxmlformats.org/package/2006/metadata/core-properties"/>
    <ds:schemaRef ds:uri="http://schemas.microsoft.com/office/2006/documentManagement/types"/>
    <ds:schemaRef ds:uri="http://purl.org/dc/elements/1.1/"/>
    <ds:schemaRef ds:uri="http://www.w3.org/XML/1998/namespace"/>
    <ds:schemaRef ds:uri="http://schemas.microsoft.com/office/infopath/2007/PartnerControl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9CEBAD6A-AFE5-46E0-9A90-AF4AB80FFBEE}">
  <ds:schemaRefs>
    <ds:schemaRef ds:uri="http://schemas.microsoft.com/sharepoint/v3/contenttype/forms"/>
  </ds:schemaRefs>
</ds:datastoreItem>
</file>

<file path=customXml/itemProps3.xml><?xml version="1.0" encoding="utf-8"?>
<ds:datastoreItem xmlns:ds="http://schemas.openxmlformats.org/officeDocument/2006/customXml" ds:itemID="{58DCA370-3D7E-423A-A625-328FC6152E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798c2e-8ec6-411a-92bf-42cada8c53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4526</Words>
  <Application>Microsoft Office PowerPoint</Application>
  <PresentationFormat>Bredbild</PresentationFormat>
  <Paragraphs>300</Paragraphs>
  <Slides>16</Slides>
  <Notes>15</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16</vt:i4>
      </vt:variant>
    </vt:vector>
  </HeadingPairs>
  <TitlesOfParts>
    <vt:vector size="20" baseType="lpstr">
      <vt:lpstr>Arial</vt:lpstr>
      <vt:lpstr>Calibri</vt:lpstr>
      <vt:lpstr>Georgia</vt:lpstr>
      <vt:lpstr>Akavia</vt:lpstr>
      <vt:lpstr>Medlemsvård &amp; rekrytering</vt:lpstr>
      <vt:lpstr>Varför ska man vara medlem i ett fackförbund?</vt:lpstr>
      <vt:lpstr>Varför ska man vara medlem i Akavia?</vt:lpstr>
      <vt:lpstr>PowerPoint-presentation</vt:lpstr>
      <vt:lpstr>Hur gör man?</vt:lpstr>
      <vt:lpstr>Kontaktfasen</vt:lpstr>
      <vt:lpstr>Behovsfasen</vt:lpstr>
      <vt:lpstr>Presentationsfasen</vt:lpstr>
      <vt:lpstr>Avslut</vt:lpstr>
      <vt:lpstr>Invändningar: Hur hanterar vi dem?</vt:lpstr>
      <vt:lpstr>Hur ska styrelsen jobba?</vt:lpstr>
      <vt:lpstr>Synliggör det lokalfackliga arbetet</vt:lpstr>
      <vt:lpstr>Vilket stöd finns?</vt:lpstr>
      <vt:lpstr>Slutligen…  Hur hittar vi nya förtroendevalda?</vt:lpstr>
      <vt:lpstr>Övning </vt:lpstr>
      <vt:lpstr>Tack för din medverkan!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Tarek Touma</dc:creator>
  <cp:lastModifiedBy>Tarek Touma</cp:lastModifiedBy>
  <cp:revision>1</cp:revision>
  <dcterms:created xsi:type="dcterms:W3CDTF">2023-02-02T08:19:54Z</dcterms:created>
  <dcterms:modified xsi:type="dcterms:W3CDTF">2023-03-02T13:45:20Z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0x010100261B5BABC2062046A3A6C7BA83E1064C</vt:lpwstr>
  </property>
</Properties>
</file>